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5" r:id="rId20"/>
    <p:sldId id="276" r:id="rId21"/>
    <p:sldId id="277" r:id="rId22"/>
    <p:sldId id="278" r:id="rId23"/>
    <p:sldId id="279" r:id="rId24"/>
    <p:sldId id="280" r:id="rId25"/>
    <p:sldId id="281" r:id="rId26"/>
    <p:sldId id="283" r:id="rId27"/>
    <p:sldId id="284" r:id="rId28"/>
    <p:sldId id="285" r:id="rId29"/>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h5RpIrvXx5HbxzMOijxrIaXxP1R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21" d="100"/>
          <a:sy n="121" d="100"/>
        </p:scale>
        <p:origin x="19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customschemas.google.com/relationships/presentationmetadata" Target="meta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8475" cy="4667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0338" y="0"/>
            <a:ext cx="3038475" cy="46672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829675"/>
            <a:ext cx="3038475" cy="4667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0: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1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1: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1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2: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1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3: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4: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1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5: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1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6: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1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7: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1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9: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1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0: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2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1: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2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2: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p2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3: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2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4: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2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25: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25: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6: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2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8: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p2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29: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2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0: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3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3: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4: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5: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6: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7: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8: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9: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pic>
        <p:nvPicPr>
          <p:cNvPr id="16" name="Google Shape;16;p32" descr="Celestia-R1---OverlayTitleSD.png"/>
          <p:cNvPicPr preferRelativeResize="0"/>
          <p:nvPr/>
        </p:nvPicPr>
        <p:blipFill rotWithShape="1">
          <a:blip r:embed="rId2">
            <a:alphaModFix/>
          </a:blip>
          <a:srcRect/>
          <a:stretch/>
        </p:blipFill>
        <p:spPr>
          <a:xfrm>
            <a:off x="0" y="0"/>
            <a:ext cx="7397750" cy="6858000"/>
          </a:xfrm>
          <a:prstGeom prst="rect">
            <a:avLst/>
          </a:prstGeom>
          <a:noFill/>
          <a:ln>
            <a:noFill/>
          </a:ln>
        </p:spPr>
      </p:pic>
      <p:sp>
        <p:nvSpPr>
          <p:cNvPr id="17" name="Google Shape;17;p32"/>
          <p:cNvSpPr txBox="1">
            <a:spLocks noGrp="1"/>
          </p:cNvSpPr>
          <p:nvPr>
            <p:ph type="ctrTitle"/>
          </p:nvPr>
        </p:nvSpPr>
        <p:spPr>
          <a:xfrm>
            <a:off x="2743973" y="1964267"/>
            <a:ext cx="5714228" cy="2421464"/>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lt1"/>
              </a:buClr>
              <a:buSzPts val="4400"/>
              <a:buFont typeface="Arial"/>
              <a:buNone/>
              <a:defRPr sz="4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2"/>
          <p:cNvSpPr txBox="1">
            <a:spLocks noGrp="1"/>
          </p:cNvSpPr>
          <p:nvPr>
            <p:ph type="subTitle" idx="1"/>
          </p:nvPr>
        </p:nvSpPr>
        <p:spPr>
          <a:xfrm>
            <a:off x="2743973" y="4385733"/>
            <a:ext cx="5714228" cy="1405467"/>
          </a:xfrm>
          <a:prstGeom prst="rect">
            <a:avLst/>
          </a:prstGeom>
          <a:noFill/>
          <a:ln>
            <a:noFill/>
          </a:ln>
        </p:spPr>
        <p:txBody>
          <a:bodyPr spcFirstLastPara="1" wrap="square" lIns="91425" tIns="45700" rIns="91425" bIns="45700" anchor="t" anchorCtr="0">
            <a:normAutofit/>
          </a:bodyPr>
          <a:lstStyle>
            <a:lvl1pPr lvl="0" algn="r">
              <a:spcBef>
                <a:spcPts val="0"/>
              </a:spcBef>
              <a:spcAft>
                <a:spcPts val="0"/>
              </a:spcAft>
              <a:buSzPts val="1800"/>
              <a:buNone/>
              <a:defRPr sz="1800" cap="none">
                <a:solidFill>
                  <a:schemeClr val="lt1"/>
                </a:solidFill>
              </a:defRPr>
            </a:lvl1pPr>
            <a:lvl2pPr lvl="1" algn="ctr">
              <a:spcBef>
                <a:spcPts val="1000"/>
              </a:spcBef>
              <a:spcAft>
                <a:spcPts val="0"/>
              </a:spcAft>
              <a:buSzPts val="1600"/>
              <a:buNone/>
              <a:defRPr>
                <a:solidFill>
                  <a:schemeClr val="lt1"/>
                </a:solidFill>
              </a:defRPr>
            </a:lvl2pPr>
            <a:lvl3pPr lvl="2" algn="ctr">
              <a:spcBef>
                <a:spcPts val="1000"/>
              </a:spcBef>
              <a:spcAft>
                <a:spcPts val="0"/>
              </a:spcAft>
              <a:buSzPts val="1400"/>
              <a:buNone/>
              <a:defRPr>
                <a:solidFill>
                  <a:schemeClr val="lt1"/>
                </a:solidFill>
              </a:defRPr>
            </a:lvl3pPr>
            <a:lvl4pPr lvl="3" algn="ctr">
              <a:spcBef>
                <a:spcPts val="1000"/>
              </a:spcBef>
              <a:spcAft>
                <a:spcPts val="0"/>
              </a:spcAft>
              <a:buSzPts val="1200"/>
              <a:buNone/>
              <a:defRPr>
                <a:solidFill>
                  <a:schemeClr val="lt1"/>
                </a:solidFill>
              </a:defRPr>
            </a:lvl4pPr>
            <a:lvl5pPr lvl="4" algn="ctr">
              <a:spcBef>
                <a:spcPts val="1000"/>
              </a:spcBef>
              <a:spcAft>
                <a:spcPts val="0"/>
              </a:spcAft>
              <a:buSzPts val="1200"/>
              <a:buNone/>
              <a:defRPr>
                <a:solidFill>
                  <a:schemeClr val="lt1"/>
                </a:solidFill>
              </a:defRPr>
            </a:lvl5pPr>
            <a:lvl6pPr lvl="5" algn="ctr">
              <a:spcBef>
                <a:spcPts val="1000"/>
              </a:spcBef>
              <a:spcAft>
                <a:spcPts val="0"/>
              </a:spcAft>
              <a:buSzPts val="1200"/>
              <a:buNone/>
              <a:defRPr>
                <a:solidFill>
                  <a:schemeClr val="lt1"/>
                </a:solidFill>
              </a:defRPr>
            </a:lvl6pPr>
            <a:lvl7pPr lvl="6" algn="ctr">
              <a:spcBef>
                <a:spcPts val="1000"/>
              </a:spcBef>
              <a:spcAft>
                <a:spcPts val="0"/>
              </a:spcAft>
              <a:buSzPts val="1200"/>
              <a:buNone/>
              <a:defRPr>
                <a:solidFill>
                  <a:schemeClr val="lt1"/>
                </a:solidFill>
              </a:defRPr>
            </a:lvl7pPr>
            <a:lvl8pPr lvl="7" algn="ctr">
              <a:spcBef>
                <a:spcPts val="1000"/>
              </a:spcBef>
              <a:spcAft>
                <a:spcPts val="0"/>
              </a:spcAft>
              <a:buSzPts val="1200"/>
              <a:buNone/>
              <a:defRPr>
                <a:solidFill>
                  <a:schemeClr val="lt1"/>
                </a:solidFill>
              </a:defRPr>
            </a:lvl8pPr>
            <a:lvl9pPr lvl="8" algn="ctr">
              <a:spcBef>
                <a:spcPts val="1000"/>
              </a:spcBef>
              <a:spcAft>
                <a:spcPts val="1000"/>
              </a:spcAft>
              <a:buSzPts val="1200"/>
              <a:buNone/>
              <a:defRPr>
                <a:solidFill>
                  <a:schemeClr val="lt1"/>
                </a:solidFill>
              </a:defRPr>
            </a:lvl9pPr>
          </a:lstStyle>
          <a:p>
            <a:endParaRPr/>
          </a:p>
        </p:txBody>
      </p:sp>
      <p:sp>
        <p:nvSpPr>
          <p:cNvPr id="19" name="Google Shape;19;p32"/>
          <p:cNvSpPr txBox="1">
            <a:spLocks noGrp="1"/>
          </p:cNvSpPr>
          <p:nvPr>
            <p:ph type="dt" idx="10"/>
          </p:nvPr>
        </p:nvSpPr>
        <p:spPr>
          <a:xfrm>
            <a:off x="6752311" y="5870576"/>
            <a:ext cx="1212173"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2"/>
          <p:cNvSpPr txBox="1">
            <a:spLocks noGrp="1"/>
          </p:cNvSpPr>
          <p:nvPr>
            <p:ph type="ftr" idx="11"/>
          </p:nvPr>
        </p:nvSpPr>
        <p:spPr>
          <a:xfrm>
            <a:off x="2743973" y="5870576"/>
            <a:ext cx="3932137"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2"/>
          <p:cNvSpPr txBox="1">
            <a:spLocks noGrp="1"/>
          </p:cNvSpPr>
          <p:nvPr>
            <p:ph type="sldNum" idx="12"/>
          </p:nvPr>
        </p:nvSpPr>
        <p:spPr>
          <a:xfrm>
            <a:off x="8040685" y="5870576"/>
            <a:ext cx="417516"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1"/>
        <p:cNvGrpSpPr/>
        <p:nvPr/>
      </p:nvGrpSpPr>
      <p:grpSpPr>
        <a:xfrm>
          <a:off x="0" y="0"/>
          <a:ext cx="0" cy="0"/>
          <a:chOff x="0" y="0"/>
          <a:chExt cx="0" cy="0"/>
        </a:xfrm>
      </p:grpSpPr>
      <p:pic>
        <p:nvPicPr>
          <p:cNvPr id="82" name="Google Shape;82;p41" descr="Celestia-R1---OverlayContentSD.png"/>
          <p:cNvPicPr preferRelativeResize="0"/>
          <p:nvPr/>
        </p:nvPicPr>
        <p:blipFill rotWithShape="1">
          <a:blip r:embed="rId2">
            <a:alphaModFix/>
          </a:blip>
          <a:srcRect/>
          <a:stretch/>
        </p:blipFill>
        <p:spPr>
          <a:xfrm>
            <a:off x="13956" y="0"/>
            <a:ext cx="9118600" cy="6858000"/>
          </a:xfrm>
          <a:prstGeom prst="rect">
            <a:avLst/>
          </a:prstGeom>
          <a:noFill/>
          <a:ln>
            <a:noFill/>
          </a:ln>
        </p:spPr>
      </p:pic>
      <p:sp>
        <p:nvSpPr>
          <p:cNvPr id="83" name="Google Shape;83;p41"/>
          <p:cNvSpPr txBox="1">
            <a:spLocks noGrp="1"/>
          </p:cNvSpPr>
          <p:nvPr>
            <p:ph type="title"/>
          </p:nvPr>
        </p:nvSpPr>
        <p:spPr>
          <a:xfrm>
            <a:off x="457201" y="4732865"/>
            <a:ext cx="7772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000"/>
              <a:buFont typeface="Arial"/>
              <a:buNone/>
              <a:defRPr sz="20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1"/>
          <p:cNvSpPr>
            <a:spLocks noGrp="1"/>
          </p:cNvSpPr>
          <p:nvPr>
            <p:ph type="pic" idx="2"/>
          </p:nvPr>
        </p:nvSpPr>
        <p:spPr>
          <a:xfrm>
            <a:off x="914401" y="932112"/>
            <a:ext cx="6858000" cy="3164976"/>
          </a:xfrm>
          <a:prstGeom prst="roundRect">
            <a:avLst>
              <a:gd name="adj" fmla="val 4380"/>
            </a:avLst>
          </a:prstGeom>
          <a:noFill/>
          <a:ln w="50800" cap="sq" cmpd="dbl">
            <a:solidFill>
              <a:srgbClr val="FFFFFF"/>
            </a:solidFill>
            <a:prstDash val="solid"/>
            <a:miter lim="800000"/>
            <a:headEnd type="none" w="sm" len="sm"/>
            <a:tailEnd type="none" w="sm" len="sm"/>
          </a:ln>
          <a:effectLst>
            <a:outerShdw blurRad="254000" algn="tl" rotWithShape="0">
              <a:srgbClr val="000000">
                <a:alpha val="42745"/>
              </a:srgbClr>
            </a:outerShdw>
          </a:effectLst>
        </p:spPr>
        <p:txBody>
          <a:bodyPr spcFirstLastPara="1" wrap="square" lIns="91425" tIns="45700" rIns="91425" bIns="45700" anchor="t" anchorCtr="0">
            <a:normAutofit/>
          </a:bodyPr>
          <a:lstStyle>
            <a:lvl1pPr marR="0" lvl="0" algn="l" rtl="0">
              <a:spcBef>
                <a:spcPts val="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1pPr>
            <a:lvl2pPr marR="0" lvl="1" algn="l" rtl="0">
              <a:spcBef>
                <a:spcPts val="100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2pPr>
            <a:lvl3pPr marR="0" lvl="2" algn="l" rtl="0">
              <a:spcBef>
                <a:spcPts val="10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3pPr>
            <a:lvl4pPr marR="0" lvl="3" algn="l" rtl="0">
              <a:spcBef>
                <a:spcPts val="10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4pPr>
            <a:lvl5pPr marR="0" lvl="4" algn="l" rtl="0">
              <a:spcBef>
                <a:spcPts val="10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5pPr>
            <a:lvl6pPr marR="0" lvl="5" algn="l" rtl="0">
              <a:spcBef>
                <a:spcPts val="10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6pPr>
            <a:lvl7pPr marR="0" lvl="6" algn="l" rtl="0">
              <a:spcBef>
                <a:spcPts val="10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7pPr>
            <a:lvl8pPr marR="0" lvl="7" algn="l" rtl="0">
              <a:spcBef>
                <a:spcPts val="10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8pPr>
            <a:lvl9pPr marR="0" lvl="8" algn="l" rtl="0">
              <a:spcBef>
                <a:spcPts val="1000"/>
              </a:spcBef>
              <a:spcAft>
                <a:spcPts val="1000"/>
              </a:spcAft>
              <a:buClr>
                <a:schemeClr val="lt1"/>
              </a:buClr>
              <a:buSzPts val="1200"/>
              <a:buFont typeface="Arial"/>
              <a:buChar char="•"/>
              <a:defRPr sz="1200" b="0" i="0" u="none" strike="noStrike" cap="none">
                <a:solidFill>
                  <a:schemeClr val="lt1"/>
                </a:solidFill>
                <a:latin typeface="Arial"/>
                <a:ea typeface="Arial"/>
                <a:cs typeface="Arial"/>
                <a:sym typeface="Arial"/>
              </a:defRPr>
            </a:lvl9pPr>
          </a:lstStyle>
          <a:p>
            <a:endParaRPr/>
          </a:p>
        </p:txBody>
      </p:sp>
      <p:sp>
        <p:nvSpPr>
          <p:cNvPr id="85" name="Google Shape;85;p41"/>
          <p:cNvSpPr txBox="1">
            <a:spLocks noGrp="1"/>
          </p:cNvSpPr>
          <p:nvPr>
            <p:ph type="body" idx="1"/>
          </p:nvPr>
        </p:nvSpPr>
        <p:spPr>
          <a:xfrm>
            <a:off x="457201" y="5299603"/>
            <a:ext cx="7772400" cy="493712"/>
          </a:xfrm>
          <a:prstGeom prst="rect">
            <a:avLst/>
          </a:prstGeom>
          <a:noFill/>
          <a:ln>
            <a:noFill/>
          </a:ln>
        </p:spPr>
        <p:txBody>
          <a:bodyPr spcFirstLastPara="1" wrap="square" lIns="91425" tIns="45700" rIns="91425" bIns="45700" anchor="ctr" anchorCtr="0">
            <a:normAutofit/>
          </a:bodyPr>
          <a:lstStyle>
            <a:lvl1pPr marL="457200" lvl="0" indent="-228600" algn="l">
              <a:spcBef>
                <a:spcPts val="0"/>
              </a:spcBef>
              <a:spcAft>
                <a:spcPts val="0"/>
              </a:spcAft>
              <a:buSzPts val="1400"/>
              <a:buNone/>
              <a:defRPr sz="14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1000"/>
              </a:spcAft>
              <a:buSzPts val="900"/>
              <a:buNone/>
              <a:defRPr sz="900"/>
            </a:lvl9pPr>
          </a:lstStyle>
          <a:p>
            <a:endParaRPr/>
          </a:p>
        </p:txBody>
      </p:sp>
      <p:sp>
        <p:nvSpPr>
          <p:cNvPr id="86" name="Google Shape;86;p41"/>
          <p:cNvSpPr txBox="1">
            <a:spLocks noGrp="1"/>
          </p:cNvSpPr>
          <p:nvPr>
            <p:ph type="dt" idx="10"/>
          </p:nvPr>
        </p:nvSpPr>
        <p:spPr>
          <a:xfrm>
            <a:off x="6523712" y="5870576"/>
            <a:ext cx="1212173"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41"/>
          <p:cNvSpPr txBox="1">
            <a:spLocks noGrp="1"/>
          </p:cNvSpPr>
          <p:nvPr>
            <p:ph type="ftr" idx="11"/>
          </p:nvPr>
        </p:nvSpPr>
        <p:spPr>
          <a:xfrm>
            <a:off x="457200" y="5870576"/>
            <a:ext cx="5990311"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1"/>
          <p:cNvSpPr txBox="1">
            <a:spLocks noGrp="1"/>
          </p:cNvSpPr>
          <p:nvPr>
            <p:ph type="sldNum" idx="12"/>
          </p:nvPr>
        </p:nvSpPr>
        <p:spPr>
          <a:xfrm>
            <a:off x="7812085" y="5870576"/>
            <a:ext cx="417516"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89"/>
        <p:cNvGrpSpPr/>
        <p:nvPr/>
      </p:nvGrpSpPr>
      <p:grpSpPr>
        <a:xfrm>
          <a:off x="0" y="0"/>
          <a:ext cx="0" cy="0"/>
          <a:chOff x="0" y="0"/>
          <a:chExt cx="0" cy="0"/>
        </a:xfrm>
      </p:grpSpPr>
      <p:pic>
        <p:nvPicPr>
          <p:cNvPr id="90" name="Google Shape;90;p42" descr="Celestia-R1---OverlayContentSD.png"/>
          <p:cNvPicPr preferRelativeResize="0"/>
          <p:nvPr/>
        </p:nvPicPr>
        <p:blipFill rotWithShape="1">
          <a:blip r:embed="rId2">
            <a:alphaModFix/>
          </a:blip>
          <a:srcRect/>
          <a:stretch/>
        </p:blipFill>
        <p:spPr>
          <a:xfrm>
            <a:off x="13956" y="0"/>
            <a:ext cx="9118600" cy="6858000"/>
          </a:xfrm>
          <a:prstGeom prst="rect">
            <a:avLst/>
          </a:prstGeom>
          <a:noFill/>
          <a:ln>
            <a:noFill/>
          </a:ln>
        </p:spPr>
      </p:pic>
      <p:sp>
        <p:nvSpPr>
          <p:cNvPr id="91" name="Google Shape;91;p42"/>
          <p:cNvSpPr txBox="1">
            <a:spLocks noGrp="1"/>
          </p:cNvSpPr>
          <p:nvPr>
            <p:ph type="title"/>
          </p:nvPr>
        </p:nvSpPr>
        <p:spPr>
          <a:xfrm>
            <a:off x="457203" y="609602"/>
            <a:ext cx="7772399" cy="312419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Arial"/>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2"/>
          <p:cNvSpPr txBox="1">
            <a:spLocks noGrp="1"/>
          </p:cNvSpPr>
          <p:nvPr>
            <p:ph type="body" idx="1"/>
          </p:nvPr>
        </p:nvSpPr>
        <p:spPr>
          <a:xfrm>
            <a:off x="457202" y="4343400"/>
            <a:ext cx="7772399" cy="1447800"/>
          </a:xfrm>
          <a:prstGeom prst="rect">
            <a:avLst/>
          </a:prstGeom>
          <a:noFill/>
          <a:ln>
            <a:noFill/>
          </a:ln>
        </p:spPr>
        <p:txBody>
          <a:bodyPr spcFirstLastPara="1" wrap="square" lIns="91425" tIns="45700" rIns="91425" bIns="45700" anchor="ctr" anchorCtr="0">
            <a:normAutofit/>
          </a:bodyPr>
          <a:lstStyle>
            <a:lvl1pPr marL="457200" lvl="0" indent="-228600" algn="l">
              <a:spcBef>
                <a:spcPts val="0"/>
              </a:spcBef>
              <a:spcAft>
                <a:spcPts val="0"/>
              </a:spcAft>
              <a:buSzPts val="2000"/>
              <a:buNone/>
              <a:defRPr sz="2000">
                <a:solidFill>
                  <a:schemeClr val="lt1"/>
                </a:solidFill>
              </a:defRPr>
            </a:lvl1pPr>
            <a:lvl2pPr marL="914400" lvl="1" indent="-228600" algn="l">
              <a:spcBef>
                <a:spcPts val="1000"/>
              </a:spcBef>
              <a:spcAft>
                <a:spcPts val="0"/>
              </a:spcAft>
              <a:buSzPts val="1800"/>
              <a:buNone/>
              <a:defRPr sz="1800">
                <a:solidFill>
                  <a:schemeClr val="lt1"/>
                </a:solidFill>
              </a:defRPr>
            </a:lvl2pPr>
            <a:lvl3pPr marL="1371600" lvl="2" indent="-228600" algn="l">
              <a:spcBef>
                <a:spcPts val="1000"/>
              </a:spcBef>
              <a:spcAft>
                <a:spcPts val="0"/>
              </a:spcAft>
              <a:buSzPts val="1600"/>
              <a:buNone/>
              <a:defRPr sz="1600">
                <a:solidFill>
                  <a:schemeClr val="lt1"/>
                </a:solidFill>
              </a:defRPr>
            </a:lvl3pPr>
            <a:lvl4pPr marL="1828800" lvl="3" indent="-228600" algn="l">
              <a:spcBef>
                <a:spcPts val="1000"/>
              </a:spcBef>
              <a:spcAft>
                <a:spcPts val="0"/>
              </a:spcAft>
              <a:buSzPts val="1400"/>
              <a:buNone/>
              <a:defRPr sz="1400">
                <a:solidFill>
                  <a:schemeClr val="lt1"/>
                </a:solidFill>
              </a:defRPr>
            </a:lvl4pPr>
            <a:lvl5pPr marL="2286000" lvl="4" indent="-228600" algn="l">
              <a:spcBef>
                <a:spcPts val="1000"/>
              </a:spcBef>
              <a:spcAft>
                <a:spcPts val="0"/>
              </a:spcAft>
              <a:buSzPts val="1400"/>
              <a:buNone/>
              <a:defRPr sz="1400">
                <a:solidFill>
                  <a:schemeClr val="lt1"/>
                </a:solidFill>
              </a:defRPr>
            </a:lvl5pPr>
            <a:lvl6pPr marL="2743200" lvl="5" indent="-228600" algn="l">
              <a:spcBef>
                <a:spcPts val="1000"/>
              </a:spcBef>
              <a:spcAft>
                <a:spcPts val="0"/>
              </a:spcAft>
              <a:buSzPts val="1400"/>
              <a:buNone/>
              <a:defRPr sz="1400">
                <a:solidFill>
                  <a:schemeClr val="lt1"/>
                </a:solidFill>
              </a:defRPr>
            </a:lvl6pPr>
            <a:lvl7pPr marL="3200400" lvl="6" indent="-228600" algn="l">
              <a:spcBef>
                <a:spcPts val="1000"/>
              </a:spcBef>
              <a:spcAft>
                <a:spcPts val="0"/>
              </a:spcAft>
              <a:buSzPts val="1400"/>
              <a:buNone/>
              <a:defRPr sz="1400">
                <a:solidFill>
                  <a:schemeClr val="lt1"/>
                </a:solidFill>
              </a:defRPr>
            </a:lvl7pPr>
            <a:lvl8pPr marL="3657600" lvl="7" indent="-228600" algn="l">
              <a:spcBef>
                <a:spcPts val="1000"/>
              </a:spcBef>
              <a:spcAft>
                <a:spcPts val="0"/>
              </a:spcAft>
              <a:buSzPts val="1400"/>
              <a:buNone/>
              <a:defRPr sz="1400">
                <a:solidFill>
                  <a:schemeClr val="lt1"/>
                </a:solidFill>
              </a:defRPr>
            </a:lvl8pPr>
            <a:lvl9pPr marL="4114800" lvl="8" indent="-228600" algn="l">
              <a:spcBef>
                <a:spcPts val="1000"/>
              </a:spcBef>
              <a:spcAft>
                <a:spcPts val="1000"/>
              </a:spcAft>
              <a:buSzPts val="1400"/>
              <a:buNone/>
              <a:defRPr sz="1400">
                <a:solidFill>
                  <a:schemeClr val="lt1"/>
                </a:solidFill>
              </a:defRPr>
            </a:lvl9pPr>
          </a:lstStyle>
          <a:p>
            <a:endParaRPr/>
          </a:p>
        </p:txBody>
      </p:sp>
      <p:sp>
        <p:nvSpPr>
          <p:cNvPr id="93" name="Google Shape;93;p42"/>
          <p:cNvSpPr txBox="1">
            <a:spLocks noGrp="1"/>
          </p:cNvSpPr>
          <p:nvPr>
            <p:ph type="dt" idx="10"/>
          </p:nvPr>
        </p:nvSpPr>
        <p:spPr>
          <a:xfrm>
            <a:off x="6523712" y="5870576"/>
            <a:ext cx="1212173"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42"/>
          <p:cNvSpPr txBox="1">
            <a:spLocks noGrp="1"/>
          </p:cNvSpPr>
          <p:nvPr>
            <p:ph type="ftr" idx="11"/>
          </p:nvPr>
        </p:nvSpPr>
        <p:spPr>
          <a:xfrm>
            <a:off x="457200" y="5870576"/>
            <a:ext cx="5990311"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42"/>
          <p:cNvSpPr txBox="1">
            <a:spLocks noGrp="1"/>
          </p:cNvSpPr>
          <p:nvPr>
            <p:ph type="sldNum" idx="12"/>
          </p:nvPr>
        </p:nvSpPr>
        <p:spPr>
          <a:xfrm>
            <a:off x="7812085" y="5870576"/>
            <a:ext cx="417516"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6"/>
        <p:cNvGrpSpPr/>
        <p:nvPr/>
      </p:nvGrpSpPr>
      <p:grpSpPr>
        <a:xfrm>
          <a:off x="0" y="0"/>
          <a:ext cx="0" cy="0"/>
          <a:chOff x="0" y="0"/>
          <a:chExt cx="0" cy="0"/>
        </a:xfrm>
      </p:grpSpPr>
      <p:pic>
        <p:nvPicPr>
          <p:cNvPr id="97" name="Google Shape;97;p43" descr="Celestia-R1---OverlayContentSD.png"/>
          <p:cNvPicPr preferRelativeResize="0"/>
          <p:nvPr/>
        </p:nvPicPr>
        <p:blipFill rotWithShape="1">
          <a:blip r:embed="rId2">
            <a:alphaModFix/>
          </a:blip>
          <a:srcRect/>
          <a:stretch/>
        </p:blipFill>
        <p:spPr>
          <a:xfrm>
            <a:off x="13956" y="0"/>
            <a:ext cx="9118600" cy="6858000"/>
          </a:xfrm>
          <a:prstGeom prst="rect">
            <a:avLst/>
          </a:prstGeom>
          <a:noFill/>
          <a:ln>
            <a:noFill/>
          </a:ln>
        </p:spPr>
      </p:pic>
      <p:sp>
        <p:nvSpPr>
          <p:cNvPr id="98" name="Google Shape;98;p43"/>
          <p:cNvSpPr txBox="1"/>
          <p:nvPr/>
        </p:nvSpPr>
        <p:spPr>
          <a:xfrm>
            <a:off x="7735800" y="2751671"/>
            <a:ext cx="457319"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8000"/>
              <a:buFont typeface="Arial"/>
              <a:buNone/>
            </a:pPr>
            <a:r>
              <a:rPr lang="en-US" sz="8000" b="0" cap="none">
                <a:solidFill>
                  <a:schemeClr val="lt1"/>
                </a:solidFill>
                <a:latin typeface="Arial"/>
                <a:ea typeface="Arial"/>
                <a:cs typeface="Arial"/>
                <a:sym typeface="Arial"/>
              </a:rPr>
              <a:t>”</a:t>
            </a:r>
            <a:endParaRPr/>
          </a:p>
        </p:txBody>
      </p:sp>
      <p:sp>
        <p:nvSpPr>
          <p:cNvPr id="99" name="Google Shape;99;p43"/>
          <p:cNvSpPr txBox="1"/>
          <p:nvPr/>
        </p:nvSpPr>
        <p:spPr>
          <a:xfrm>
            <a:off x="421796" y="718114"/>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8000"/>
              <a:buFont typeface="Arial"/>
              <a:buNone/>
            </a:pPr>
            <a:r>
              <a:rPr lang="en-US" sz="8000" b="0" cap="none">
                <a:solidFill>
                  <a:schemeClr val="lt1"/>
                </a:solidFill>
                <a:latin typeface="Arial"/>
                <a:ea typeface="Arial"/>
                <a:cs typeface="Arial"/>
                <a:sym typeface="Arial"/>
              </a:rPr>
              <a:t>“</a:t>
            </a:r>
            <a:endParaRPr/>
          </a:p>
        </p:txBody>
      </p:sp>
      <p:sp>
        <p:nvSpPr>
          <p:cNvPr id="100" name="Google Shape;100;p43"/>
          <p:cNvSpPr txBox="1">
            <a:spLocks noGrp="1"/>
          </p:cNvSpPr>
          <p:nvPr>
            <p:ph type="title"/>
          </p:nvPr>
        </p:nvSpPr>
        <p:spPr>
          <a:xfrm>
            <a:off x="879115" y="609602"/>
            <a:ext cx="7091297" cy="274319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Arial"/>
              <a:buNone/>
              <a:defRPr sz="3200" b="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3"/>
          <p:cNvSpPr txBox="1">
            <a:spLocks noGrp="1"/>
          </p:cNvSpPr>
          <p:nvPr>
            <p:ph type="body" idx="1"/>
          </p:nvPr>
        </p:nvSpPr>
        <p:spPr>
          <a:xfrm>
            <a:off x="988671" y="3352800"/>
            <a:ext cx="6876133" cy="381000"/>
          </a:xfrm>
          <a:prstGeom prst="rect">
            <a:avLst/>
          </a:prstGeom>
          <a:noFill/>
          <a:ln>
            <a:noFill/>
          </a:ln>
        </p:spPr>
        <p:txBody>
          <a:bodyPr spcFirstLastPara="1" wrap="square" lIns="91425" tIns="45700" rIns="91425" bIns="45700" anchor="ctr" anchorCtr="0">
            <a:normAutofit/>
          </a:bodyPr>
          <a:lstStyle>
            <a:lvl1pPr marL="457200" lvl="0" indent="-228600" algn="l">
              <a:spcBef>
                <a:spcPts val="0"/>
              </a:spcBef>
              <a:spcAft>
                <a:spcPts val="0"/>
              </a:spcAft>
              <a:buSzPts val="1600"/>
              <a:buFont typeface="Arial"/>
              <a:buNone/>
              <a:defRPr sz="1600"/>
            </a:lvl1pPr>
            <a:lvl2pPr marL="914400" lvl="1" indent="-228600" algn="l">
              <a:spcBef>
                <a:spcPts val="1000"/>
              </a:spcBef>
              <a:spcAft>
                <a:spcPts val="0"/>
              </a:spcAft>
              <a:buSzPts val="1600"/>
              <a:buFont typeface="Arial"/>
              <a:buNone/>
              <a:defRPr/>
            </a:lvl2pPr>
            <a:lvl3pPr marL="1371600" lvl="2" indent="-228600" algn="l">
              <a:spcBef>
                <a:spcPts val="1000"/>
              </a:spcBef>
              <a:spcAft>
                <a:spcPts val="0"/>
              </a:spcAft>
              <a:buSzPts val="1400"/>
              <a:buFont typeface="Arial"/>
              <a:buNone/>
              <a:defRPr/>
            </a:lvl3pPr>
            <a:lvl4pPr marL="1828800" lvl="3" indent="-228600" algn="l">
              <a:spcBef>
                <a:spcPts val="1000"/>
              </a:spcBef>
              <a:spcAft>
                <a:spcPts val="0"/>
              </a:spcAft>
              <a:buSzPts val="1200"/>
              <a:buFont typeface="Arial"/>
              <a:buNone/>
              <a:defRPr/>
            </a:lvl4pPr>
            <a:lvl5pPr marL="2286000" lvl="4" indent="-228600" algn="l">
              <a:spcBef>
                <a:spcPts val="1000"/>
              </a:spcBef>
              <a:spcAft>
                <a:spcPts val="0"/>
              </a:spcAft>
              <a:buSzPts val="1200"/>
              <a:buFont typeface="Arial"/>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102" name="Google Shape;102;p43"/>
          <p:cNvSpPr txBox="1">
            <a:spLocks noGrp="1"/>
          </p:cNvSpPr>
          <p:nvPr>
            <p:ph type="body" idx="2"/>
          </p:nvPr>
        </p:nvSpPr>
        <p:spPr>
          <a:xfrm>
            <a:off x="462266" y="4343400"/>
            <a:ext cx="7772400" cy="1447800"/>
          </a:xfrm>
          <a:prstGeom prst="rect">
            <a:avLst/>
          </a:prstGeom>
          <a:noFill/>
          <a:ln>
            <a:noFill/>
          </a:ln>
        </p:spPr>
        <p:txBody>
          <a:bodyPr spcFirstLastPara="1" wrap="square" lIns="91425" tIns="45700" rIns="91425" bIns="45700" anchor="ctr" anchorCtr="0">
            <a:normAutofit/>
          </a:bodyPr>
          <a:lstStyle>
            <a:lvl1pPr marL="457200" lvl="0" indent="-228600" algn="l">
              <a:spcBef>
                <a:spcPts val="0"/>
              </a:spcBef>
              <a:spcAft>
                <a:spcPts val="0"/>
              </a:spcAft>
              <a:buSzPts val="2000"/>
              <a:buNone/>
              <a:defRPr sz="2000">
                <a:solidFill>
                  <a:schemeClr val="lt1"/>
                </a:solidFill>
              </a:defRPr>
            </a:lvl1pPr>
            <a:lvl2pPr marL="914400" lvl="1" indent="-228600" algn="l">
              <a:spcBef>
                <a:spcPts val="1000"/>
              </a:spcBef>
              <a:spcAft>
                <a:spcPts val="0"/>
              </a:spcAft>
              <a:buSzPts val="1800"/>
              <a:buNone/>
              <a:defRPr sz="1800">
                <a:solidFill>
                  <a:schemeClr val="lt1"/>
                </a:solidFill>
              </a:defRPr>
            </a:lvl2pPr>
            <a:lvl3pPr marL="1371600" lvl="2" indent="-228600" algn="l">
              <a:spcBef>
                <a:spcPts val="1000"/>
              </a:spcBef>
              <a:spcAft>
                <a:spcPts val="0"/>
              </a:spcAft>
              <a:buSzPts val="1600"/>
              <a:buNone/>
              <a:defRPr sz="1600">
                <a:solidFill>
                  <a:schemeClr val="lt1"/>
                </a:solidFill>
              </a:defRPr>
            </a:lvl3pPr>
            <a:lvl4pPr marL="1828800" lvl="3" indent="-228600" algn="l">
              <a:spcBef>
                <a:spcPts val="1000"/>
              </a:spcBef>
              <a:spcAft>
                <a:spcPts val="0"/>
              </a:spcAft>
              <a:buSzPts val="1400"/>
              <a:buNone/>
              <a:defRPr sz="1400">
                <a:solidFill>
                  <a:schemeClr val="lt1"/>
                </a:solidFill>
              </a:defRPr>
            </a:lvl4pPr>
            <a:lvl5pPr marL="2286000" lvl="4" indent="-228600" algn="l">
              <a:spcBef>
                <a:spcPts val="1000"/>
              </a:spcBef>
              <a:spcAft>
                <a:spcPts val="0"/>
              </a:spcAft>
              <a:buSzPts val="1400"/>
              <a:buNone/>
              <a:defRPr sz="1400">
                <a:solidFill>
                  <a:schemeClr val="lt1"/>
                </a:solidFill>
              </a:defRPr>
            </a:lvl5pPr>
            <a:lvl6pPr marL="2743200" lvl="5" indent="-228600" algn="l">
              <a:spcBef>
                <a:spcPts val="1000"/>
              </a:spcBef>
              <a:spcAft>
                <a:spcPts val="0"/>
              </a:spcAft>
              <a:buSzPts val="1400"/>
              <a:buNone/>
              <a:defRPr sz="1400">
                <a:solidFill>
                  <a:schemeClr val="lt1"/>
                </a:solidFill>
              </a:defRPr>
            </a:lvl6pPr>
            <a:lvl7pPr marL="3200400" lvl="6" indent="-228600" algn="l">
              <a:spcBef>
                <a:spcPts val="1000"/>
              </a:spcBef>
              <a:spcAft>
                <a:spcPts val="0"/>
              </a:spcAft>
              <a:buSzPts val="1400"/>
              <a:buNone/>
              <a:defRPr sz="1400">
                <a:solidFill>
                  <a:schemeClr val="lt1"/>
                </a:solidFill>
              </a:defRPr>
            </a:lvl7pPr>
            <a:lvl8pPr marL="3657600" lvl="7" indent="-228600" algn="l">
              <a:spcBef>
                <a:spcPts val="1000"/>
              </a:spcBef>
              <a:spcAft>
                <a:spcPts val="0"/>
              </a:spcAft>
              <a:buSzPts val="1400"/>
              <a:buNone/>
              <a:defRPr sz="1400">
                <a:solidFill>
                  <a:schemeClr val="lt1"/>
                </a:solidFill>
              </a:defRPr>
            </a:lvl8pPr>
            <a:lvl9pPr marL="4114800" lvl="8" indent="-228600" algn="l">
              <a:spcBef>
                <a:spcPts val="1000"/>
              </a:spcBef>
              <a:spcAft>
                <a:spcPts val="1000"/>
              </a:spcAft>
              <a:buSzPts val="1400"/>
              <a:buNone/>
              <a:defRPr sz="1400">
                <a:solidFill>
                  <a:schemeClr val="lt1"/>
                </a:solidFill>
              </a:defRPr>
            </a:lvl9pPr>
          </a:lstStyle>
          <a:p>
            <a:endParaRPr/>
          </a:p>
        </p:txBody>
      </p:sp>
      <p:sp>
        <p:nvSpPr>
          <p:cNvPr id="103" name="Google Shape;103;p43"/>
          <p:cNvSpPr txBox="1">
            <a:spLocks noGrp="1"/>
          </p:cNvSpPr>
          <p:nvPr>
            <p:ph type="dt" idx="10"/>
          </p:nvPr>
        </p:nvSpPr>
        <p:spPr>
          <a:xfrm>
            <a:off x="6523712" y="5870576"/>
            <a:ext cx="1212173"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43"/>
          <p:cNvSpPr txBox="1">
            <a:spLocks noGrp="1"/>
          </p:cNvSpPr>
          <p:nvPr>
            <p:ph type="ftr" idx="11"/>
          </p:nvPr>
        </p:nvSpPr>
        <p:spPr>
          <a:xfrm>
            <a:off x="457200" y="5870576"/>
            <a:ext cx="5990311"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43"/>
          <p:cNvSpPr txBox="1">
            <a:spLocks noGrp="1"/>
          </p:cNvSpPr>
          <p:nvPr>
            <p:ph type="sldNum" idx="12"/>
          </p:nvPr>
        </p:nvSpPr>
        <p:spPr>
          <a:xfrm>
            <a:off x="7812085" y="5870576"/>
            <a:ext cx="417516"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6"/>
        <p:cNvGrpSpPr/>
        <p:nvPr/>
      </p:nvGrpSpPr>
      <p:grpSpPr>
        <a:xfrm>
          <a:off x="0" y="0"/>
          <a:ext cx="0" cy="0"/>
          <a:chOff x="0" y="0"/>
          <a:chExt cx="0" cy="0"/>
        </a:xfrm>
      </p:grpSpPr>
      <p:pic>
        <p:nvPicPr>
          <p:cNvPr id="107" name="Google Shape;107;p44" descr="Celestia-R1---OverlayContentSD.png"/>
          <p:cNvPicPr preferRelativeResize="0"/>
          <p:nvPr/>
        </p:nvPicPr>
        <p:blipFill rotWithShape="1">
          <a:blip r:embed="rId2">
            <a:alphaModFix/>
          </a:blip>
          <a:srcRect/>
          <a:stretch/>
        </p:blipFill>
        <p:spPr>
          <a:xfrm>
            <a:off x="13956" y="0"/>
            <a:ext cx="9118600" cy="6858000"/>
          </a:xfrm>
          <a:prstGeom prst="rect">
            <a:avLst/>
          </a:prstGeom>
          <a:noFill/>
          <a:ln>
            <a:noFill/>
          </a:ln>
        </p:spPr>
      </p:pic>
      <p:sp>
        <p:nvSpPr>
          <p:cNvPr id="108" name="Google Shape;108;p44"/>
          <p:cNvSpPr txBox="1">
            <a:spLocks noGrp="1"/>
          </p:cNvSpPr>
          <p:nvPr>
            <p:ph type="title"/>
          </p:nvPr>
        </p:nvSpPr>
        <p:spPr>
          <a:xfrm>
            <a:off x="457201" y="3291648"/>
            <a:ext cx="7772401"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800"/>
              <a:buFont typeface="Arial"/>
              <a:buNone/>
              <a:defRPr sz="2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44"/>
          <p:cNvSpPr txBox="1">
            <a:spLocks noGrp="1"/>
          </p:cNvSpPr>
          <p:nvPr>
            <p:ph type="body" idx="1"/>
          </p:nvPr>
        </p:nvSpPr>
        <p:spPr>
          <a:xfrm>
            <a:off x="457200" y="4760448"/>
            <a:ext cx="7772402"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SzPts val="1800"/>
              <a:buNone/>
              <a:defRPr sz="1800">
                <a:solidFill>
                  <a:schemeClr val="lt1"/>
                </a:solidFill>
              </a:defRPr>
            </a:lvl1pPr>
            <a:lvl2pPr marL="914400" lvl="1" indent="-228600" algn="l">
              <a:spcBef>
                <a:spcPts val="1000"/>
              </a:spcBef>
              <a:spcAft>
                <a:spcPts val="0"/>
              </a:spcAft>
              <a:buSzPts val="1800"/>
              <a:buNone/>
              <a:defRPr sz="1800">
                <a:solidFill>
                  <a:schemeClr val="lt1"/>
                </a:solidFill>
              </a:defRPr>
            </a:lvl2pPr>
            <a:lvl3pPr marL="1371600" lvl="2" indent="-228600" algn="l">
              <a:spcBef>
                <a:spcPts val="1000"/>
              </a:spcBef>
              <a:spcAft>
                <a:spcPts val="0"/>
              </a:spcAft>
              <a:buSzPts val="1600"/>
              <a:buNone/>
              <a:defRPr sz="1600">
                <a:solidFill>
                  <a:schemeClr val="lt1"/>
                </a:solidFill>
              </a:defRPr>
            </a:lvl3pPr>
            <a:lvl4pPr marL="1828800" lvl="3" indent="-228600" algn="l">
              <a:spcBef>
                <a:spcPts val="1000"/>
              </a:spcBef>
              <a:spcAft>
                <a:spcPts val="0"/>
              </a:spcAft>
              <a:buSzPts val="1400"/>
              <a:buNone/>
              <a:defRPr sz="1400">
                <a:solidFill>
                  <a:schemeClr val="lt1"/>
                </a:solidFill>
              </a:defRPr>
            </a:lvl4pPr>
            <a:lvl5pPr marL="2286000" lvl="4" indent="-228600" algn="l">
              <a:spcBef>
                <a:spcPts val="1000"/>
              </a:spcBef>
              <a:spcAft>
                <a:spcPts val="0"/>
              </a:spcAft>
              <a:buSzPts val="1400"/>
              <a:buNone/>
              <a:defRPr sz="1400">
                <a:solidFill>
                  <a:schemeClr val="lt1"/>
                </a:solidFill>
              </a:defRPr>
            </a:lvl5pPr>
            <a:lvl6pPr marL="2743200" lvl="5" indent="-228600" algn="l">
              <a:spcBef>
                <a:spcPts val="1000"/>
              </a:spcBef>
              <a:spcAft>
                <a:spcPts val="0"/>
              </a:spcAft>
              <a:buSzPts val="1400"/>
              <a:buNone/>
              <a:defRPr sz="1400">
                <a:solidFill>
                  <a:schemeClr val="lt1"/>
                </a:solidFill>
              </a:defRPr>
            </a:lvl6pPr>
            <a:lvl7pPr marL="3200400" lvl="6" indent="-228600" algn="l">
              <a:spcBef>
                <a:spcPts val="1000"/>
              </a:spcBef>
              <a:spcAft>
                <a:spcPts val="0"/>
              </a:spcAft>
              <a:buSzPts val="1400"/>
              <a:buNone/>
              <a:defRPr sz="1400">
                <a:solidFill>
                  <a:schemeClr val="lt1"/>
                </a:solidFill>
              </a:defRPr>
            </a:lvl7pPr>
            <a:lvl8pPr marL="3657600" lvl="7" indent="-228600" algn="l">
              <a:spcBef>
                <a:spcPts val="1000"/>
              </a:spcBef>
              <a:spcAft>
                <a:spcPts val="0"/>
              </a:spcAft>
              <a:buSzPts val="1400"/>
              <a:buNone/>
              <a:defRPr sz="1400">
                <a:solidFill>
                  <a:schemeClr val="lt1"/>
                </a:solidFill>
              </a:defRPr>
            </a:lvl8pPr>
            <a:lvl9pPr marL="4114800" lvl="8" indent="-228600" algn="l">
              <a:spcBef>
                <a:spcPts val="1000"/>
              </a:spcBef>
              <a:spcAft>
                <a:spcPts val="1000"/>
              </a:spcAft>
              <a:buSzPts val="1400"/>
              <a:buNone/>
              <a:defRPr sz="1400">
                <a:solidFill>
                  <a:schemeClr val="lt1"/>
                </a:solidFill>
              </a:defRPr>
            </a:lvl9pPr>
          </a:lstStyle>
          <a:p>
            <a:endParaRPr/>
          </a:p>
        </p:txBody>
      </p:sp>
      <p:sp>
        <p:nvSpPr>
          <p:cNvPr id="110" name="Google Shape;110;p44"/>
          <p:cNvSpPr txBox="1">
            <a:spLocks noGrp="1"/>
          </p:cNvSpPr>
          <p:nvPr>
            <p:ph type="dt" idx="10"/>
          </p:nvPr>
        </p:nvSpPr>
        <p:spPr>
          <a:xfrm>
            <a:off x="6523712" y="5870576"/>
            <a:ext cx="1212173"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44"/>
          <p:cNvSpPr txBox="1">
            <a:spLocks noGrp="1"/>
          </p:cNvSpPr>
          <p:nvPr>
            <p:ph type="ftr" idx="11"/>
          </p:nvPr>
        </p:nvSpPr>
        <p:spPr>
          <a:xfrm>
            <a:off x="457200" y="5870576"/>
            <a:ext cx="5990311"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4"/>
          <p:cNvSpPr txBox="1">
            <a:spLocks noGrp="1"/>
          </p:cNvSpPr>
          <p:nvPr>
            <p:ph type="sldNum" idx="12"/>
          </p:nvPr>
        </p:nvSpPr>
        <p:spPr>
          <a:xfrm>
            <a:off x="7812085" y="5870576"/>
            <a:ext cx="417516"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3"/>
        <p:cNvGrpSpPr/>
        <p:nvPr/>
      </p:nvGrpSpPr>
      <p:grpSpPr>
        <a:xfrm>
          <a:off x="0" y="0"/>
          <a:ext cx="0" cy="0"/>
          <a:chOff x="0" y="0"/>
          <a:chExt cx="0" cy="0"/>
        </a:xfrm>
      </p:grpSpPr>
      <p:pic>
        <p:nvPicPr>
          <p:cNvPr id="114" name="Google Shape;114;p45" descr="Celestia-R1---OverlayContentSD.png"/>
          <p:cNvPicPr preferRelativeResize="0"/>
          <p:nvPr/>
        </p:nvPicPr>
        <p:blipFill rotWithShape="1">
          <a:blip r:embed="rId2">
            <a:alphaModFix/>
          </a:blip>
          <a:srcRect/>
          <a:stretch/>
        </p:blipFill>
        <p:spPr>
          <a:xfrm>
            <a:off x="13956" y="0"/>
            <a:ext cx="9118600" cy="6858000"/>
          </a:xfrm>
          <a:prstGeom prst="rect">
            <a:avLst/>
          </a:prstGeom>
          <a:noFill/>
          <a:ln>
            <a:noFill/>
          </a:ln>
        </p:spPr>
      </p:pic>
      <p:sp>
        <p:nvSpPr>
          <p:cNvPr id="115" name="Google Shape;115;p45"/>
          <p:cNvSpPr txBox="1"/>
          <p:nvPr/>
        </p:nvSpPr>
        <p:spPr>
          <a:xfrm>
            <a:off x="7735800" y="2751671"/>
            <a:ext cx="457319"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8000"/>
              <a:buFont typeface="Arial"/>
              <a:buNone/>
            </a:pPr>
            <a:r>
              <a:rPr lang="en-US" sz="8000" b="0" cap="none">
                <a:solidFill>
                  <a:schemeClr val="lt1"/>
                </a:solidFill>
                <a:latin typeface="Arial"/>
                <a:ea typeface="Arial"/>
                <a:cs typeface="Arial"/>
                <a:sym typeface="Arial"/>
              </a:rPr>
              <a:t>”</a:t>
            </a:r>
            <a:endParaRPr/>
          </a:p>
        </p:txBody>
      </p:sp>
      <p:sp>
        <p:nvSpPr>
          <p:cNvPr id="116" name="Google Shape;116;p45"/>
          <p:cNvSpPr txBox="1"/>
          <p:nvPr/>
        </p:nvSpPr>
        <p:spPr>
          <a:xfrm>
            <a:off x="421796" y="718114"/>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8000"/>
              <a:buFont typeface="Arial"/>
              <a:buNone/>
            </a:pPr>
            <a:r>
              <a:rPr lang="en-US" sz="8000" b="0" cap="none">
                <a:solidFill>
                  <a:schemeClr val="lt1"/>
                </a:solidFill>
                <a:latin typeface="Arial"/>
                <a:ea typeface="Arial"/>
                <a:cs typeface="Arial"/>
                <a:sym typeface="Arial"/>
              </a:rPr>
              <a:t>“</a:t>
            </a:r>
            <a:endParaRPr/>
          </a:p>
        </p:txBody>
      </p:sp>
      <p:sp>
        <p:nvSpPr>
          <p:cNvPr id="117" name="Google Shape;117;p45"/>
          <p:cNvSpPr txBox="1">
            <a:spLocks noGrp="1"/>
          </p:cNvSpPr>
          <p:nvPr>
            <p:ph type="title"/>
          </p:nvPr>
        </p:nvSpPr>
        <p:spPr>
          <a:xfrm>
            <a:off x="879115" y="609602"/>
            <a:ext cx="7091297" cy="274319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Arial"/>
              <a:buNone/>
              <a:defRPr sz="3200" b="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45"/>
          <p:cNvSpPr txBox="1">
            <a:spLocks noGrp="1"/>
          </p:cNvSpPr>
          <p:nvPr>
            <p:ph type="body" idx="1"/>
          </p:nvPr>
        </p:nvSpPr>
        <p:spPr>
          <a:xfrm>
            <a:off x="457200" y="3886200"/>
            <a:ext cx="7772401" cy="889000"/>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SzPts val="2000"/>
              <a:buNone/>
              <a:defRPr sz="2000" b="0" cap="none">
                <a:solidFill>
                  <a:schemeClr val="lt1"/>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119" name="Google Shape;119;p45"/>
          <p:cNvSpPr txBox="1">
            <a:spLocks noGrp="1"/>
          </p:cNvSpPr>
          <p:nvPr>
            <p:ph type="body" idx="2"/>
          </p:nvPr>
        </p:nvSpPr>
        <p:spPr>
          <a:xfrm>
            <a:off x="457200" y="4775200"/>
            <a:ext cx="7772401" cy="1016000"/>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SzPts val="1600"/>
              <a:buNone/>
              <a:defRPr sz="1600">
                <a:solidFill>
                  <a:schemeClr val="lt1"/>
                </a:solidFill>
              </a:defRPr>
            </a:lvl1pPr>
            <a:lvl2pPr marL="914400" lvl="1" indent="-228600" algn="l">
              <a:spcBef>
                <a:spcPts val="1000"/>
              </a:spcBef>
              <a:spcAft>
                <a:spcPts val="0"/>
              </a:spcAft>
              <a:buSzPts val="1600"/>
              <a:buNone/>
              <a:defRPr sz="1600">
                <a:solidFill>
                  <a:schemeClr val="lt1"/>
                </a:solidFill>
              </a:defRPr>
            </a:lvl2pPr>
            <a:lvl3pPr marL="1371600" lvl="2" indent="-228600" algn="l">
              <a:spcBef>
                <a:spcPts val="1000"/>
              </a:spcBef>
              <a:spcAft>
                <a:spcPts val="0"/>
              </a:spcAft>
              <a:buSzPts val="1600"/>
              <a:buNone/>
              <a:defRPr sz="1600">
                <a:solidFill>
                  <a:schemeClr val="lt1"/>
                </a:solidFill>
              </a:defRPr>
            </a:lvl3pPr>
            <a:lvl4pPr marL="1828800" lvl="3" indent="-228600" algn="l">
              <a:spcBef>
                <a:spcPts val="1000"/>
              </a:spcBef>
              <a:spcAft>
                <a:spcPts val="0"/>
              </a:spcAft>
              <a:buSzPts val="1400"/>
              <a:buNone/>
              <a:defRPr sz="1400">
                <a:solidFill>
                  <a:schemeClr val="lt1"/>
                </a:solidFill>
              </a:defRPr>
            </a:lvl4pPr>
            <a:lvl5pPr marL="2286000" lvl="4" indent="-228600" algn="l">
              <a:spcBef>
                <a:spcPts val="1000"/>
              </a:spcBef>
              <a:spcAft>
                <a:spcPts val="0"/>
              </a:spcAft>
              <a:buSzPts val="1400"/>
              <a:buNone/>
              <a:defRPr sz="1400">
                <a:solidFill>
                  <a:schemeClr val="lt1"/>
                </a:solidFill>
              </a:defRPr>
            </a:lvl5pPr>
            <a:lvl6pPr marL="2743200" lvl="5" indent="-228600" algn="l">
              <a:spcBef>
                <a:spcPts val="1000"/>
              </a:spcBef>
              <a:spcAft>
                <a:spcPts val="0"/>
              </a:spcAft>
              <a:buSzPts val="1400"/>
              <a:buNone/>
              <a:defRPr sz="1400">
                <a:solidFill>
                  <a:schemeClr val="lt1"/>
                </a:solidFill>
              </a:defRPr>
            </a:lvl6pPr>
            <a:lvl7pPr marL="3200400" lvl="6" indent="-228600" algn="l">
              <a:spcBef>
                <a:spcPts val="1000"/>
              </a:spcBef>
              <a:spcAft>
                <a:spcPts val="0"/>
              </a:spcAft>
              <a:buSzPts val="1400"/>
              <a:buNone/>
              <a:defRPr sz="1400">
                <a:solidFill>
                  <a:schemeClr val="lt1"/>
                </a:solidFill>
              </a:defRPr>
            </a:lvl7pPr>
            <a:lvl8pPr marL="3657600" lvl="7" indent="-228600" algn="l">
              <a:spcBef>
                <a:spcPts val="1000"/>
              </a:spcBef>
              <a:spcAft>
                <a:spcPts val="0"/>
              </a:spcAft>
              <a:buSzPts val="1400"/>
              <a:buNone/>
              <a:defRPr sz="1400">
                <a:solidFill>
                  <a:schemeClr val="lt1"/>
                </a:solidFill>
              </a:defRPr>
            </a:lvl8pPr>
            <a:lvl9pPr marL="4114800" lvl="8" indent="-228600" algn="l">
              <a:spcBef>
                <a:spcPts val="1000"/>
              </a:spcBef>
              <a:spcAft>
                <a:spcPts val="1000"/>
              </a:spcAft>
              <a:buSzPts val="1400"/>
              <a:buNone/>
              <a:defRPr sz="1400">
                <a:solidFill>
                  <a:schemeClr val="lt1"/>
                </a:solidFill>
              </a:defRPr>
            </a:lvl9pPr>
          </a:lstStyle>
          <a:p>
            <a:endParaRPr/>
          </a:p>
        </p:txBody>
      </p:sp>
      <p:sp>
        <p:nvSpPr>
          <p:cNvPr id="120" name="Google Shape;120;p45"/>
          <p:cNvSpPr txBox="1">
            <a:spLocks noGrp="1"/>
          </p:cNvSpPr>
          <p:nvPr>
            <p:ph type="dt" idx="10"/>
          </p:nvPr>
        </p:nvSpPr>
        <p:spPr>
          <a:xfrm>
            <a:off x="6523712" y="5870576"/>
            <a:ext cx="1212173"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45"/>
          <p:cNvSpPr txBox="1">
            <a:spLocks noGrp="1"/>
          </p:cNvSpPr>
          <p:nvPr>
            <p:ph type="ftr" idx="11"/>
          </p:nvPr>
        </p:nvSpPr>
        <p:spPr>
          <a:xfrm>
            <a:off x="457200" y="5870576"/>
            <a:ext cx="5990311"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45"/>
          <p:cNvSpPr txBox="1">
            <a:spLocks noGrp="1"/>
          </p:cNvSpPr>
          <p:nvPr>
            <p:ph type="sldNum" idx="12"/>
          </p:nvPr>
        </p:nvSpPr>
        <p:spPr>
          <a:xfrm>
            <a:off x="7812085" y="5870576"/>
            <a:ext cx="417516"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3"/>
        <p:cNvGrpSpPr/>
        <p:nvPr/>
      </p:nvGrpSpPr>
      <p:grpSpPr>
        <a:xfrm>
          <a:off x="0" y="0"/>
          <a:ext cx="0" cy="0"/>
          <a:chOff x="0" y="0"/>
          <a:chExt cx="0" cy="0"/>
        </a:xfrm>
      </p:grpSpPr>
      <p:pic>
        <p:nvPicPr>
          <p:cNvPr id="124" name="Google Shape;124;p46" descr="Celestia-R1---OverlayContentSD.png"/>
          <p:cNvPicPr preferRelativeResize="0"/>
          <p:nvPr/>
        </p:nvPicPr>
        <p:blipFill rotWithShape="1">
          <a:blip r:embed="rId2">
            <a:alphaModFix/>
          </a:blip>
          <a:srcRect/>
          <a:stretch/>
        </p:blipFill>
        <p:spPr>
          <a:xfrm>
            <a:off x="13956" y="0"/>
            <a:ext cx="9118600" cy="6858000"/>
          </a:xfrm>
          <a:prstGeom prst="rect">
            <a:avLst/>
          </a:prstGeom>
          <a:noFill/>
          <a:ln>
            <a:noFill/>
          </a:ln>
        </p:spPr>
      </p:pic>
      <p:sp>
        <p:nvSpPr>
          <p:cNvPr id="125" name="Google Shape;125;p46"/>
          <p:cNvSpPr txBox="1">
            <a:spLocks noGrp="1"/>
          </p:cNvSpPr>
          <p:nvPr>
            <p:ph type="title"/>
          </p:nvPr>
        </p:nvSpPr>
        <p:spPr>
          <a:xfrm>
            <a:off x="464440" y="609602"/>
            <a:ext cx="7772401" cy="274319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800"/>
              <a:buFont typeface="Arial"/>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46"/>
          <p:cNvSpPr txBox="1">
            <a:spLocks noGrp="1"/>
          </p:cNvSpPr>
          <p:nvPr>
            <p:ph type="body" idx="1"/>
          </p:nvPr>
        </p:nvSpPr>
        <p:spPr>
          <a:xfrm>
            <a:off x="464440" y="3505200"/>
            <a:ext cx="7772401" cy="838200"/>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SzPts val="2000"/>
              <a:buNone/>
              <a:defRPr sz="2000" b="0" cap="none">
                <a:solidFill>
                  <a:schemeClr val="lt1"/>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127" name="Google Shape;127;p46"/>
          <p:cNvSpPr txBox="1">
            <a:spLocks noGrp="1"/>
          </p:cNvSpPr>
          <p:nvPr>
            <p:ph type="body" idx="2"/>
          </p:nvPr>
        </p:nvSpPr>
        <p:spPr>
          <a:xfrm>
            <a:off x="464439" y="4343400"/>
            <a:ext cx="7772401" cy="1447800"/>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SzPts val="1600"/>
              <a:buNone/>
              <a:defRPr sz="1600">
                <a:solidFill>
                  <a:schemeClr val="lt1"/>
                </a:solidFill>
              </a:defRPr>
            </a:lvl1pPr>
            <a:lvl2pPr marL="914400" lvl="1" indent="-228600" algn="l">
              <a:spcBef>
                <a:spcPts val="1000"/>
              </a:spcBef>
              <a:spcAft>
                <a:spcPts val="0"/>
              </a:spcAft>
              <a:buSzPts val="1600"/>
              <a:buNone/>
              <a:defRPr sz="1600">
                <a:solidFill>
                  <a:schemeClr val="lt1"/>
                </a:solidFill>
              </a:defRPr>
            </a:lvl2pPr>
            <a:lvl3pPr marL="1371600" lvl="2" indent="-228600" algn="l">
              <a:spcBef>
                <a:spcPts val="1000"/>
              </a:spcBef>
              <a:spcAft>
                <a:spcPts val="0"/>
              </a:spcAft>
              <a:buSzPts val="1600"/>
              <a:buNone/>
              <a:defRPr sz="1600">
                <a:solidFill>
                  <a:schemeClr val="lt1"/>
                </a:solidFill>
              </a:defRPr>
            </a:lvl3pPr>
            <a:lvl4pPr marL="1828800" lvl="3" indent="-228600" algn="l">
              <a:spcBef>
                <a:spcPts val="1000"/>
              </a:spcBef>
              <a:spcAft>
                <a:spcPts val="0"/>
              </a:spcAft>
              <a:buSzPts val="1400"/>
              <a:buNone/>
              <a:defRPr sz="1400">
                <a:solidFill>
                  <a:schemeClr val="lt1"/>
                </a:solidFill>
              </a:defRPr>
            </a:lvl4pPr>
            <a:lvl5pPr marL="2286000" lvl="4" indent="-228600" algn="l">
              <a:spcBef>
                <a:spcPts val="1000"/>
              </a:spcBef>
              <a:spcAft>
                <a:spcPts val="0"/>
              </a:spcAft>
              <a:buSzPts val="1400"/>
              <a:buNone/>
              <a:defRPr sz="1400">
                <a:solidFill>
                  <a:schemeClr val="lt1"/>
                </a:solidFill>
              </a:defRPr>
            </a:lvl5pPr>
            <a:lvl6pPr marL="2743200" lvl="5" indent="-228600" algn="l">
              <a:spcBef>
                <a:spcPts val="1000"/>
              </a:spcBef>
              <a:spcAft>
                <a:spcPts val="0"/>
              </a:spcAft>
              <a:buSzPts val="1400"/>
              <a:buNone/>
              <a:defRPr sz="1400">
                <a:solidFill>
                  <a:schemeClr val="lt1"/>
                </a:solidFill>
              </a:defRPr>
            </a:lvl6pPr>
            <a:lvl7pPr marL="3200400" lvl="6" indent="-228600" algn="l">
              <a:spcBef>
                <a:spcPts val="1000"/>
              </a:spcBef>
              <a:spcAft>
                <a:spcPts val="0"/>
              </a:spcAft>
              <a:buSzPts val="1400"/>
              <a:buNone/>
              <a:defRPr sz="1400">
                <a:solidFill>
                  <a:schemeClr val="lt1"/>
                </a:solidFill>
              </a:defRPr>
            </a:lvl7pPr>
            <a:lvl8pPr marL="3657600" lvl="7" indent="-228600" algn="l">
              <a:spcBef>
                <a:spcPts val="1000"/>
              </a:spcBef>
              <a:spcAft>
                <a:spcPts val="0"/>
              </a:spcAft>
              <a:buSzPts val="1400"/>
              <a:buNone/>
              <a:defRPr sz="1400">
                <a:solidFill>
                  <a:schemeClr val="lt1"/>
                </a:solidFill>
              </a:defRPr>
            </a:lvl8pPr>
            <a:lvl9pPr marL="4114800" lvl="8" indent="-228600" algn="l">
              <a:spcBef>
                <a:spcPts val="1000"/>
              </a:spcBef>
              <a:spcAft>
                <a:spcPts val="1000"/>
              </a:spcAft>
              <a:buSzPts val="1400"/>
              <a:buNone/>
              <a:defRPr sz="1400">
                <a:solidFill>
                  <a:schemeClr val="lt1"/>
                </a:solidFill>
              </a:defRPr>
            </a:lvl9pPr>
          </a:lstStyle>
          <a:p>
            <a:endParaRPr/>
          </a:p>
        </p:txBody>
      </p:sp>
      <p:sp>
        <p:nvSpPr>
          <p:cNvPr id="128" name="Google Shape;128;p46"/>
          <p:cNvSpPr txBox="1">
            <a:spLocks noGrp="1"/>
          </p:cNvSpPr>
          <p:nvPr>
            <p:ph type="dt" idx="10"/>
          </p:nvPr>
        </p:nvSpPr>
        <p:spPr>
          <a:xfrm>
            <a:off x="6523712" y="5870576"/>
            <a:ext cx="1212173"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46"/>
          <p:cNvSpPr txBox="1">
            <a:spLocks noGrp="1"/>
          </p:cNvSpPr>
          <p:nvPr>
            <p:ph type="ftr" idx="11"/>
          </p:nvPr>
        </p:nvSpPr>
        <p:spPr>
          <a:xfrm>
            <a:off x="457200" y="5870576"/>
            <a:ext cx="5990311"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46"/>
          <p:cNvSpPr txBox="1">
            <a:spLocks noGrp="1"/>
          </p:cNvSpPr>
          <p:nvPr>
            <p:ph type="sldNum" idx="12"/>
          </p:nvPr>
        </p:nvSpPr>
        <p:spPr>
          <a:xfrm>
            <a:off x="7812085" y="5870576"/>
            <a:ext cx="417516"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1"/>
        <p:cNvGrpSpPr/>
        <p:nvPr/>
      </p:nvGrpSpPr>
      <p:grpSpPr>
        <a:xfrm>
          <a:off x="0" y="0"/>
          <a:ext cx="0" cy="0"/>
          <a:chOff x="0" y="0"/>
          <a:chExt cx="0" cy="0"/>
        </a:xfrm>
      </p:grpSpPr>
      <p:pic>
        <p:nvPicPr>
          <p:cNvPr id="132" name="Google Shape;132;p47" descr="Celestia-R1---OverlayContentSD.png"/>
          <p:cNvPicPr preferRelativeResize="0"/>
          <p:nvPr/>
        </p:nvPicPr>
        <p:blipFill rotWithShape="1">
          <a:blip r:embed="rId2">
            <a:alphaModFix/>
          </a:blip>
          <a:srcRect/>
          <a:stretch/>
        </p:blipFill>
        <p:spPr>
          <a:xfrm>
            <a:off x="13956" y="0"/>
            <a:ext cx="9118600" cy="6858000"/>
          </a:xfrm>
          <a:prstGeom prst="rect">
            <a:avLst/>
          </a:prstGeom>
          <a:noFill/>
          <a:ln>
            <a:noFill/>
          </a:ln>
        </p:spPr>
      </p:pic>
      <p:sp>
        <p:nvSpPr>
          <p:cNvPr id="133" name="Google Shape;133;p47"/>
          <p:cNvSpPr txBox="1">
            <a:spLocks noGrp="1"/>
          </p:cNvSpPr>
          <p:nvPr>
            <p:ph type="title"/>
          </p:nvPr>
        </p:nvSpPr>
        <p:spPr>
          <a:xfrm>
            <a:off x="457200" y="609601"/>
            <a:ext cx="7772400" cy="14562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800"/>
              <a:buFont typeface="Arial"/>
              <a:buNone/>
              <a:defRPr sz="2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47"/>
          <p:cNvSpPr txBox="1">
            <a:spLocks noGrp="1"/>
          </p:cNvSpPr>
          <p:nvPr>
            <p:ph type="body" idx="1"/>
          </p:nvPr>
        </p:nvSpPr>
        <p:spPr>
          <a:xfrm rot="5400000">
            <a:off x="2518834" y="80434"/>
            <a:ext cx="3649133" cy="7772400"/>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135" name="Google Shape;135;p47"/>
          <p:cNvSpPr txBox="1">
            <a:spLocks noGrp="1"/>
          </p:cNvSpPr>
          <p:nvPr>
            <p:ph type="dt" idx="10"/>
          </p:nvPr>
        </p:nvSpPr>
        <p:spPr>
          <a:xfrm>
            <a:off x="6523712" y="5870576"/>
            <a:ext cx="1212173"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47"/>
          <p:cNvSpPr txBox="1">
            <a:spLocks noGrp="1"/>
          </p:cNvSpPr>
          <p:nvPr>
            <p:ph type="ftr" idx="11"/>
          </p:nvPr>
        </p:nvSpPr>
        <p:spPr>
          <a:xfrm>
            <a:off x="457200" y="5870576"/>
            <a:ext cx="5990311"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47"/>
          <p:cNvSpPr txBox="1">
            <a:spLocks noGrp="1"/>
          </p:cNvSpPr>
          <p:nvPr>
            <p:ph type="sldNum" idx="12"/>
          </p:nvPr>
        </p:nvSpPr>
        <p:spPr>
          <a:xfrm>
            <a:off x="7812085" y="5870576"/>
            <a:ext cx="417516"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8"/>
        <p:cNvGrpSpPr/>
        <p:nvPr/>
      </p:nvGrpSpPr>
      <p:grpSpPr>
        <a:xfrm>
          <a:off x="0" y="0"/>
          <a:ext cx="0" cy="0"/>
          <a:chOff x="0" y="0"/>
          <a:chExt cx="0" cy="0"/>
        </a:xfrm>
      </p:grpSpPr>
      <p:pic>
        <p:nvPicPr>
          <p:cNvPr id="139" name="Google Shape;139;p48" descr="Celestia-R1---OverlayContentSD.png"/>
          <p:cNvPicPr preferRelativeResize="0"/>
          <p:nvPr/>
        </p:nvPicPr>
        <p:blipFill rotWithShape="1">
          <a:blip r:embed="rId2">
            <a:alphaModFix/>
          </a:blip>
          <a:srcRect/>
          <a:stretch/>
        </p:blipFill>
        <p:spPr>
          <a:xfrm>
            <a:off x="13956" y="0"/>
            <a:ext cx="9118600" cy="6858000"/>
          </a:xfrm>
          <a:prstGeom prst="rect">
            <a:avLst/>
          </a:prstGeom>
          <a:noFill/>
          <a:ln>
            <a:noFill/>
          </a:ln>
        </p:spPr>
      </p:pic>
      <p:sp>
        <p:nvSpPr>
          <p:cNvPr id="140" name="Google Shape;140;p48"/>
          <p:cNvSpPr txBox="1">
            <a:spLocks noGrp="1"/>
          </p:cNvSpPr>
          <p:nvPr>
            <p:ph type="title"/>
          </p:nvPr>
        </p:nvSpPr>
        <p:spPr>
          <a:xfrm rot="5400000">
            <a:off x="4800488" y="2362090"/>
            <a:ext cx="5181601" cy="167662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800"/>
              <a:buFont typeface="Arial"/>
              <a:buNone/>
              <a:defRPr sz="2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48"/>
          <p:cNvSpPr txBox="1">
            <a:spLocks noGrp="1"/>
          </p:cNvSpPr>
          <p:nvPr>
            <p:ph type="body" idx="1"/>
          </p:nvPr>
        </p:nvSpPr>
        <p:spPr>
          <a:xfrm rot="5400000">
            <a:off x="861492" y="205308"/>
            <a:ext cx="5181600" cy="5990184"/>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142" name="Google Shape;142;p48"/>
          <p:cNvSpPr txBox="1">
            <a:spLocks noGrp="1"/>
          </p:cNvSpPr>
          <p:nvPr>
            <p:ph type="dt" idx="10"/>
          </p:nvPr>
        </p:nvSpPr>
        <p:spPr>
          <a:xfrm>
            <a:off x="6523712" y="5870576"/>
            <a:ext cx="1212173"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48"/>
          <p:cNvSpPr txBox="1">
            <a:spLocks noGrp="1"/>
          </p:cNvSpPr>
          <p:nvPr>
            <p:ph type="ftr" idx="11"/>
          </p:nvPr>
        </p:nvSpPr>
        <p:spPr>
          <a:xfrm>
            <a:off x="457200" y="5870576"/>
            <a:ext cx="5990311"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48"/>
          <p:cNvSpPr txBox="1">
            <a:spLocks noGrp="1"/>
          </p:cNvSpPr>
          <p:nvPr>
            <p:ph type="sldNum" idx="12"/>
          </p:nvPr>
        </p:nvSpPr>
        <p:spPr>
          <a:xfrm>
            <a:off x="7812085" y="5870576"/>
            <a:ext cx="417516"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pic>
        <p:nvPicPr>
          <p:cNvPr id="23" name="Google Shape;23;p33" descr="Celestia-R1---OverlayContentSD.png"/>
          <p:cNvPicPr preferRelativeResize="0"/>
          <p:nvPr/>
        </p:nvPicPr>
        <p:blipFill rotWithShape="1">
          <a:blip r:embed="rId2">
            <a:alphaModFix/>
          </a:blip>
          <a:srcRect/>
          <a:stretch/>
        </p:blipFill>
        <p:spPr>
          <a:xfrm>
            <a:off x="13956" y="0"/>
            <a:ext cx="9118600" cy="6858000"/>
          </a:xfrm>
          <a:prstGeom prst="rect">
            <a:avLst/>
          </a:prstGeom>
          <a:noFill/>
          <a:ln>
            <a:noFill/>
          </a:ln>
        </p:spPr>
      </p:pic>
      <p:sp>
        <p:nvSpPr>
          <p:cNvPr id="24" name="Google Shape;24;p33"/>
          <p:cNvSpPr txBox="1">
            <a:spLocks noGrp="1"/>
          </p:cNvSpPr>
          <p:nvPr>
            <p:ph type="title"/>
          </p:nvPr>
        </p:nvSpPr>
        <p:spPr>
          <a:xfrm>
            <a:off x="457200" y="609601"/>
            <a:ext cx="7772400" cy="14562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800"/>
              <a:buFont typeface="Arial"/>
              <a:buNone/>
              <a:defRPr sz="2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3"/>
          <p:cNvSpPr txBox="1">
            <a:spLocks noGrp="1"/>
          </p:cNvSpPr>
          <p:nvPr>
            <p:ph type="body" idx="1"/>
          </p:nvPr>
        </p:nvSpPr>
        <p:spPr>
          <a:xfrm>
            <a:off x="457200" y="2142068"/>
            <a:ext cx="7772400" cy="3649133"/>
          </a:xfrm>
          <a:prstGeom prst="rect">
            <a:avLst/>
          </a:prstGeom>
          <a:noFill/>
          <a:ln>
            <a:noFill/>
          </a:ln>
        </p:spPr>
        <p:txBody>
          <a:bodyPr spcFirstLastPara="1" wrap="square" lIns="91425" tIns="45700" rIns="91425" bIns="45700" anchor="ctr" anchorCtr="0">
            <a:normAutofit/>
          </a:bodyPr>
          <a:lstStyle>
            <a:lvl1pPr marL="457200" lvl="0" indent="-342900" algn="l">
              <a:spcBef>
                <a:spcPts val="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26" name="Google Shape;26;p33"/>
          <p:cNvSpPr txBox="1">
            <a:spLocks noGrp="1"/>
          </p:cNvSpPr>
          <p:nvPr>
            <p:ph type="dt" idx="10"/>
          </p:nvPr>
        </p:nvSpPr>
        <p:spPr>
          <a:xfrm>
            <a:off x="6523712" y="5870576"/>
            <a:ext cx="1212173"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3"/>
          <p:cNvSpPr txBox="1">
            <a:spLocks noGrp="1"/>
          </p:cNvSpPr>
          <p:nvPr>
            <p:ph type="ftr" idx="11"/>
          </p:nvPr>
        </p:nvSpPr>
        <p:spPr>
          <a:xfrm>
            <a:off x="457200" y="5870576"/>
            <a:ext cx="5990311"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3"/>
          <p:cNvSpPr txBox="1">
            <a:spLocks noGrp="1"/>
          </p:cNvSpPr>
          <p:nvPr>
            <p:ph type="sldNum" idx="12"/>
          </p:nvPr>
        </p:nvSpPr>
        <p:spPr>
          <a:xfrm>
            <a:off x="7812085" y="5870576"/>
            <a:ext cx="417516"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pic>
        <p:nvPicPr>
          <p:cNvPr id="30" name="Google Shape;30;p34" descr="Celestia-R1---OverlayContentSD.png"/>
          <p:cNvPicPr preferRelativeResize="0"/>
          <p:nvPr/>
        </p:nvPicPr>
        <p:blipFill rotWithShape="1">
          <a:blip r:embed="rId2">
            <a:alphaModFix/>
          </a:blip>
          <a:srcRect/>
          <a:stretch/>
        </p:blipFill>
        <p:spPr>
          <a:xfrm>
            <a:off x="13956" y="0"/>
            <a:ext cx="9118600" cy="6858000"/>
          </a:xfrm>
          <a:prstGeom prst="rect">
            <a:avLst/>
          </a:prstGeom>
          <a:noFill/>
          <a:ln>
            <a:noFill/>
          </a:ln>
        </p:spPr>
      </p:pic>
      <p:sp>
        <p:nvSpPr>
          <p:cNvPr id="31" name="Google Shape;31;p34"/>
          <p:cNvSpPr txBox="1">
            <a:spLocks noGrp="1"/>
          </p:cNvSpPr>
          <p:nvPr>
            <p:ph type="title"/>
          </p:nvPr>
        </p:nvSpPr>
        <p:spPr>
          <a:xfrm>
            <a:off x="457200" y="609601"/>
            <a:ext cx="7772400" cy="14562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4"/>
          <p:cNvSpPr txBox="1">
            <a:spLocks noGrp="1"/>
          </p:cNvSpPr>
          <p:nvPr>
            <p:ph type="body" idx="1"/>
          </p:nvPr>
        </p:nvSpPr>
        <p:spPr>
          <a:xfrm>
            <a:off x="457201" y="2142068"/>
            <a:ext cx="3813048" cy="3649134"/>
          </a:xfrm>
          <a:prstGeom prst="rect">
            <a:avLst/>
          </a:prstGeom>
          <a:noFill/>
          <a:ln>
            <a:noFill/>
          </a:ln>
        </p:spPr>
        <p:txBody>
          <a:bodyPr spcFirstLastPara="1" wrap="square" lIns="91425" tIns="45700" rIns="91425" bIns="45700" anchor="ctr" anchorCtr="0">
            <a:normAutofit/>
          </a:bodyPr>
          <a:lstStyle>
            <a:lvl1pPr marL="457200" lvl="0" indent="-342900" algn="l">
              <a:spcBef>
                <a:spcPts val="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33" name="Google Shape;33;p34"/>
          <p:cNvSpPr txBox="1">
            <a:spLocks noGrp="1"/>
          </p:cNvSpPr>
          <p:nvPr>
            <p:ph type="body" idx="2"/>
          </p:nvPr>
        </p:nvSpPr>
        <p:spPr>
          <a:xfrm>
            <a:off x="4416553" y="2142068"/>
            <a:ext cx="3813048" cy="3649133"/>
          </a:xfrm>
          <a:prstGeom prst="rect">
            <a:avLst/>
          </a:prstGeom>
          <a:noFill/>
          <a:ln>
            <a:noFill/>
          </a:ln>
        </p:spPr>
        <p:txBody>
          <a:bodyPr spcFirstLastPara="1" wrap="square" lIns="91425" tIns="45700" rIns="91425" bIns="45700" anchor="ctr" anchorCtr="0">
            <a:normAutofit/>
          </a:bodyPr>
          <a:lstStyle>
            <a:lvl1pPr marL="457200" lvl="0" indent="-342900" algn="l">
              <a:spcBef>
                <a:spcPts val="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34" name="Google Shape;34;p34"/>
          <p:cNvSpPr txBox="1">
            <a:spLocks noGrp="1"/>
          </p:cNvSpPr>
          <p:nvPr>
            <p:ph type="dt" idx="10"/>
          </p:nvPr>
        </p:nvSpPr>
        <p:spPr>
          <a:xfrm>
            <a:off x="6523712" y="5870576"/>
            <a:ext cx="1212173"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4"/>
          <p:cNvSpPr txBox="1">
            <a:spLocks noGrp="1"/>
          </p:cNvSpPr>
          <p:nvPr>
            <p:ph type="ftr" idx="11"/>
          </p:nvPr>
        </p:nvSpPr>
        <p:spPr>
          <a:xfrm>
            <a:off x="457200" y="5870576"/>
            <a:ext cx="5990311"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4"/>
          <p:cNvSpPr txBox="1">
            <a:spLocks noGrp="1"/>
          </p:cNvSpPr>
          <p:nvPr>
            <p:ph type="sldNum" idx="12"/>
          </p:nvPr>
        </p:nvSpPr>
        <p:spPr>
          <a:xfrm>
            <a:off x="7812085" y="5870576"/>
            <a:ext cx="417516"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pic>
        <p:nvPicPr>
          <p:cNvPr id="38" name="Google Shape;38;p35" descr="Celestia-R1---OverlayContentSD.png"/>
          <p:cNvPicPr preferRelativeResize="0"/>
          <p:nvPr/>
        </p:nvPicPr>
        <p:blipFill rotWithShape="1">
          <a:blip r:embed="rId2">
            <a:alphaModFix/>
          </a:blip>
          <a:srcRect/>
          <a:stretch/>
        </p:blipFill>
        <p:spPr>
          <a:xfrm>
            <a:off x="13956" y="0"/>
            <a:ext cx="9118600" cy="6858000"/>
          </a:xfrm>
          <a:prstGeom prst="rect">
            <a:avLst/>
          </a:prstGeom>
          <a:noFill/>
          <a:ln>
            <a:noFill/>
          </a:ln>
        </p:spPr>
      </p:pic>
      <p:sp>
        <p:nvSpPr>
          <p:cNvPr id="39" name="Google Shape;39;p35"/>
          <p:cNvSpPr txBox="1">
            <a:spLocks noGrp="1"/>
          </p:cNvSpPr>
          <p:nvPr>
            <p:ph type="title"/>
          </p:nvPr>
        </p:nvSpPr>
        <p:spPr>
          <a:xfrm>
            <a:off x="457202" y="3308581"/>
            <a:ext cx="7772400" cy="1468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200"/>
              <a:buFont typeface="Arial"/>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35"/>
          <p:cNvSpPr txBox="1">
            <a:spLocks noGrp="1"/>
          </p:cNvSpPr>
          <p:nvPr>
            <p:ph type="body" idx="1"/>
          </p:nvPr>
        </p:nvSpPr>
        <p:spPr>
          <a:xfrm>
            <a:off x="457201" y="4777381"/>
            <a:ext cx="7772400"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SzPts val="1800"/>
              <a:buNone/>
              <a:defRPr sz="1800" cap="none">
                <a:solidFill>
                  <a:schemeClr val="lt1"/>
                </a:solidFill>
              </a:defRPr>
            </a:lvl1pPr>
            <a:lvl2pPr marL="914400" lvl="1" indent="-228600" algn="l">
              <a:spcBef>
                <a:spcPts val="1000"/>
              </a:spcBef>
              <a:spcAft>
                <a:spcPts val="0"/>
              </a:spcAft>
              <a:buSzPts val="1800"/>
              <a:buNone/>
              <a:defRPr sz="1800">
                <a:solidFill>
                  <a:schemeClr val="lt1"/>
                </a:solidFill>
              </a:defRPr>
            </a:lvl2pPr>
            <a:lvl3pPr marL="1371600" lvl="2" indent="-228600" algn="l">
              <a:spcBef>
                <a:spcPts val="1000"/>
              </a:spcBef>
              <a:spcAft>
                <a:spcPts val="0"/>
              </a:spcAft>
              <a:buSzPts val="1600"/>
              <a:buNone/>
              <a:defRPr sz="1600">
                <a:solidFill>
                  <a:schemeClr val="lt1"/>
                </a:solidFill>
              </a:defRPr>
            </a:lvl3pPr>
            <a:lvl4pPr marL="1828800" lvl="3" indent="-228600" algn="l">
              <a:spcBef>
                <a:spcPts val="1000"/>
              </a:spcBef>
              <a:spcAft>
                <a:spcPts val="0"/>
              </a:spcAft>
              <a:buSzPts val="1400"/>
              <a:buNone/>
              <a:defRPr sz="1400">
                <a:solidFill>
                  <a:schemeClr val="lt1"/>
                </a:solidFill>
              </a:defRPr>
            </a:lvl4pPr>
            <a:lvl5pPr marL="2286000" lvl="4" indent="-228600" algn="l">
              <a:spcBef>
                <a:spcPts val="1000"/>
              </a:spcBef>
              <a:spcAft>
                <a:spcPts val="0"/>
              </a:spcAft>
              <a:buSzPts val="1400"/>
              <a:buNone/>
              <a:defRPr sz="1400">
                <a:solidFill>
                  <a:schemeClr val="lt1"/>
                </a:solidFill>
              </a:defRPr>
            </a:lvl5pPr>
            <a:lvl6pPr marL="2743200" lvl="5" indent="-228600" algn="l">
              <a:spcBef>
                <a:spcPts val="1000"/>
              </a:spcBef>
              <a:spcAft>
                <a:spcPts val="0"/>
              </a:spcAft>
              <a:buSzPts val="1400"/>
              <a:buNone/>
              <a:defRPr sz="1400">
                <a:solidFill>
                  <a:schemeClr val="lt1"/>
                </a:solidFill>
              </a:defRPr>
            </a:lvl6pPr>
            <a:lvl7pPr marL="3200400" lvl="6" indent="-228600" algn="l">
              <a:spcBef>
                <a:spcPts val="1000"/>
              </a:spcBef>
              <a:spcAft>
                <a:spcPts val="0"/>
              </a:spcAft>
              <a:buSzPts val="1400"/>
              <a:buNone/>
              <a:defRPr sz="1400">
                <a:solidFill>
                  <a:schemeClr val="lt1"/>
                </a:solidFill>
              </a:defRPr>
            </a:lvl7pPr>
            <a:lvl8pPr marL="3657600" lvl="7" indent="-228600" algn="l">
              <a:spcBef>
                <a:spcPts val="1000"/>
              </a:spcBef>
              <a:spcAft>
                <a:spcPts val="0"/>
              </a:spcAft>
              <a:buSzPts val="1400"/>
              <a:buNone/>
              <a:defRPr sz="1400">
                <a:solidFill>
                  <a:schemeClr val="lt1"/>
                </a:solidFill>
              </a:defRPr>
            </a:lvl8pPr>
            <a:lvl9pPr marL="4114800" lvl="8" indent="-228600" algn="l">
              <a:spcBef>
                <a:spcPts val="1000"/>
              </a:spcBef>
              <a:spcAft>
                <a:spcPts val="1000"/>
              </a:spcAft>
              <a:buSzPts val="1400"/>
              <a:buNone/>
              <a:defRPr sz="1400">
                <a:solidFill>
                  <a:schemeClr val="lt1"/>
                </a:solidFill>
              </a:defRPr>
            </a:lvl9pPr>
          </a:lstStyle>
          <a:p>
            <a:endParaRPr/>
          </a:p>
        </p:txBody>
      </p:sp>
      <p:sp>
        <p:nvSpPr>
          <p:cNvPr id="41" name="Google Shape;41;p35"/>
          <p:cNvSpPr txBox="1">
            <a:spLocks noGrp="1"/>
          </p:cNvSpPr>
          <p:nvPr>
            <p:ph type="dt" idx="10"/>
          </p:nvPr>
        </p:nvSpPr>
        <p:spPr>
          <a:xfrm>
            <a:off x="6523712" y="5870576"/>
            <a:ext cx="1212173"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5"/>
          <p:cNvSpPr txBox="1">
            <a:spLocks noGrp="1"/>
          </p:cNvSpPr>
          <p:nvPr>
            <p:ph type="ftr" idx="11"/>
          </p:nvPr>
        </p:nvSpPr>
        <p:spPr>
          <a:xfrm>
            <a:off x="457200" y="5870576"/>
            <a:ext cx="5990311"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5"/>
          <p:cNvSpPr txBox="1">
            <a:spLocks noGrp="1"/>
          </p:cNvSpPr>
          <p:nvPr>
            <p:ph type="sldNum" idx="12"/>
          </p:nvPr>
        </p:nvSpPr>
        <p:spPr>
          <a:xfrm>
            <a:off x="7812085" y="5870576"/>
            <a:ext cx="417516"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pic>
        <p:nvPicPr>
          <p:cNvPr id="45" name="Google Shape;45;p36" descr="Celestia-R1---OverlayContentSD.png"/>
          <p:cNvPicPr preferRelativeResize="0"/>
          <p:nvPr/>
        </p:nvPicPr>
        <p:blipFill rotWithShape="1">
          <a:blip r:embed="rId2">
            <a:alphaModFix/>
          </a:blip>
          <a:srcRect/>
          <a:stretch/>
        </p:blipFill>
        <p:spPr>
          <a:xfrm>
            <a:off x="13956" y="0"/>
            <a:ext cx="9118600" cy="6858000"/>
          </a:xfrm>
          <a:prstGeom prst="rect">
            <a:avLst/>
          </a:prstGeom>
          <a:noFill/>
          <a:ln>
            <a:noFill/>
          </a:ln>
        </p:spPr>
      </p:pic>
      <p:sp>
        <p:nvSpPr>
          <p:cNvPr id="46" name="Google Shape;46;p36"/>
          <p:cNvSpPr txBox="1">
            <a:spLocks noGrp="1"/>
          </p:cNvSpPr>
          <p:nvPr>
            <p:ph type="title"/>
          </p:nvPr>
        </p:nvSpPr>
        <p:spPr>
          <a:xfrm>
            <a:off x="457200" y="609601"/>
            <a:ext cx="7772400" cy="14562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Arial"/>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6"/>
          <p:cNvSpPr txBox="1">
            <a:spLocks noGrp="1"/>
          </p:cNvSpPr>
          <p:nvPr>
            <p:ph type="body" idx="1"/>
          </p:nvPr>
        </p:nvSpPr>
        <p:spPr>
          <a:xfrm>
            <a:off x="743480" y="2218267"/>
            <a:ext cx="3540603" cy="5762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1000"/>
              </a:spcAft>
              <a:buSzPts val="1600"/>
              <a:buNone/>
              <a:defRPr sz="1600" b="1"/>
            </a:lvl9pPr>
          </a:lstStyle>
          <a:p>
            <a:endParaRPr/>
          </a:p>
        </p:txBody>
      </p:sp>
      <p:sp>
        <p:nvSpPr>
          <p:cNvPr id="48" name="Google Shape;48;p36"/>
          <p:cNvSpPr txBox="1">
            <a:spLocks noGrp="1"/>
          </p:cNvSpPr>
          <p:nvPr>
            <p:ph type="body" idx="2"/>
          </p:nvPr>
        </p:nvSpPr>
        <p:spPr>
          <a:xfrm>
            <a:off x="457200" y="2870201"/>
            <a:ext cx="3813048" cy="2920998"/>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49" name="Google Shape;49;p36"/>
          <p:cNvSpPr txBox="1">
            <a:spLocks noGrp="1"/>
          </p:cNvSpPr>
          <p:nvPr>
            <p:ph type="body" idx="3"/>
          </p:nvPr>
        </p:nvSpPr>
        <p:spPr>
          <a:xfrm>
            <a:off x="4711120" y="2218267"/>
            <a:ext cx="3518480" cy="5762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1000"/>
              </a:spcAft>
              <a:buSzPts val="1600"/>
              <a:buNone/>
              <a:defRPr sz="1600" b="1"/>
            </a:lvl9pPr>
          </a:lstStyle>
          <a:p>
            <a:endParaRPr/>
          </a:p>
        </p:txBody>
      </p:sp>
      <p:sp>
        <p:nvSpPr>
          <p:cNvPr id="50" name="Google Shape;50;p36"/>
          <p:cNvSpPr txBox="1">
            <a:spLocks noGrp="1"/>
          </p:cNvSpPr>
          <p:nvPr>
            <p:ph type="body" idx="4"/>
          </p:nvPr>
        </p:nvSpPr>
        <p:spPr>
          <a:xfrm>
            <a:off x="4416552" y="2870201"/>
            <a:ext cx="3813048" cy="2920998"/>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51" name="Google Shape;51;p36"/>
          <p:cNvSpPr txBox="1">
            <a:spLocks noGrp="1"/>
          </p:cNvSpPr>
          <p:nvPr>
            <p:ph type="dt" idx="10"/>
          </p:nvPr>
        </p:nvSpPr>
        <p:spPr>
          <a:xfrm>
            <a:off x="6523712" y="5870576"/>
            <a:ext cx="1212173"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6"/>
          <p:cNvSpPr txBox="1">
            <a:spLocks noGrp="1"/>
          </p:cNvSpPr>
          <p:nvPr>
            <p:ph type="ftr" idx="11"/>
          </p:nvPr>
        </p:nvSpPr>
        <p:spPr>
          <a:xfrm>
            <a:off x="457200" y="5870576"/>
            <a:ext cx="5990311"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6"/>
          <p:cNvSpPr txBox="1">
            <a:spLocks noGrp="1"/>
          </p:cNvSpPr>
          <p:nvPr>
            <p:ph type="sldNum" idx="12"/>
          </p:nvPr>
        </p:nvSpPr>
        <p:spPr>
          <a:xfrm>
            <a:off x="7812085" y="5870576"/>
            <a:ext cx="417516"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pic>
        <p:nvPicPr>
          <p:cNvPr id="55" name="Google Shape;55;p37" descr="Celestia-R1---OverlayContentSD.png"/>
          <p:cNvPicPr preferRelativeResize="0"/>
          <p:nvPr/>
        </p:nvPicPr>
        <p:blipFill rotWithShape="1">
          <a:blip r:embed="rId2">
            <a:alphaModFix/>
          </a:blip>
          <a:srcRect/>
          <a:stretch/>
        </p:blipFill>
        <p:spPr>
          <a:xfrm>
            <a:off x="13956" y="0"/>
            <a:ext cx="9118600" cy="6858000"/>
          </a:xfrm>
          <a:prstGeom prst="rect">
            <a:avLst/>
          </a:prstGeom>
          <a:noFill/>
          <a:ln>
            <a:noFill/>
          </a:ln>
        </p:spPr>
      </p:pic>
      <p:sp>
        <p:nvSpPr>
          <p:cNvPr id="56" name="Google Shape;56;p37"/>
          <p:cNvSpPr txBox="1">
            <a:spLocks noGrp="1"/>
          </p:cNvSpPr>
          <p:nvPr>
            <p:ph type="title"/>
          </p:nvPr>
        </p:nvSpPr>
        <p:spPr>
          <a:xfrm>
            <a:off x="457201" y="609601"/>
            <a:ext cx="7772400" cy="14562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Arial"/>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7"/>
          <p:cNvSpPr txBox="1">
            <a:spLocks noGrp="1"/>
          </p:cNvSpPr>
          <p:nvPr>
            <p:ph type="dt" idx="10"/>
          </p:nvPr>
        </p:nvSpPr>
        <p:spPr>
          <a:xfrm>
            <a:off x="6523712" y="5870576"/>
            <a:ext cx="1212173"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7"/>
          <p:cNvSpPr txBox="1">
            <a:spLocks noGrp="1"/>
          </p:cNvSpPr>
          <p:nvPr>
            <p:ph type="ftr" idx="11"/>
          </p:nvPr>
        </p:nvSpPr>
        <p:spPr>
          <a:xfrm>
            <a:off x="457200" y="5870576"/>
            <a:ext cx="5990311"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7"/>
          <p:cNvSpPr txBox="1">
            <a:spLocks noGrp="1"/>
          </p:cNvSpPr>
          <p:nvPr>
            <p:ph type="sldNum" idx="12"/>
          </p:nvPr>
        </p:nvSpPr>
        <p:spPr>
          <a:xfrm>
            <a:off x="7812085" y="5870576"/>
            <a:ext cx="417516"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pic>
        <p:nvPicPr>
          <p:cNvPr id="61" name="Google Shape;61;p38" descr="Celestia-R1---OverlayContentSD.png"/>
          <p:cNvPicPr preferRelativeResize="0"/>
          <p:nvPr/>
        </p:nvPicPr>
        <p:blipFill rotWithShape="1">
          <a:blip r:embed="rId2">
            <a:alphaModFix/>
          </a:blip>
          <a:srcRect/>
          <a:stretch/>
        </p:blipFill>
        <p:spPr>
          <a:xfrm>
            <a:off x="13956" y="0"/>
            <a:ext cx="9118600" cy="6858000"/>
          </a:xfrm>
          <a:prstGeom prst="rect">
            <a:avLst/>
          </a:prstGeom>
          <a:noFill/>
          <a:ln>
            <a:noFill/>
          </a:ln>
        </p:spPr>
      </p:pic>
      <p:sp>
        <p:nvSpPr>
          <p:cNvPr id="62" name="Google Shape;62;p38"/>
          <p:cNvSpPr txBox="1">
            <a:spLocks noGrp="1"/>
          </p:cNvSpPr>
          <p:nvPr>
            <p:ph type="dt" idx="10"/>
          </p:nvPr>
        </p:nvSpPr>
        <p:spPr>
          <a:xfrm>
            <a:off x="6523712" y="5870576"/>
            <a:ext cx="1212173"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8"/>
          <p:cNvSpPr txBox="1">
            <a:spLocks noGrp="1"/>
          </p:cNvSpPr>
          <p:nvPr>
            <p:ph type="ftr" idx="11"/>
          </p:nvPr>
        </p:nvSpPr>
        <p:spPr>
          <a:xfrm>
            <a:off x="457200" y="5870576"/>
            <a:ext cx="5990311"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8"/>
          <p:cNvSpPr txBox="1">
            <a:spLocks noGrp="1"/>
          </p:cNvSpPr>
          <p:nvPr>
            <p:ph type="sldNum" idx="12"/>
          </p:nvPr>
        </p:nvSpPr>
        <p:spPr>
          <a:xfrm>
            <a:off x="7812085" y="5870576"/>
            <a:ext cx="417516"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pic>
        <p:nvPicPr>
          <p:cNvPr id="66" name="Google Shape;66;p39" descr="Celestia-R1---OverlayContentSD.png"/>
          <p:cNvPicPr preferRelativeResize="0"/>
          <p:nvPr/>
        </p:nvPicPr>
        <p:blipFill rotWithShape="1">
          <a:blip r:embed="rId2">
            <a:alphaModFix/>
          </a:blip>
          <a:srcRect/>
          <a:stretch/>
        </p:blipFill>
        <p:spPr>
          <a:xfrm>
            <a:off x="13956" y="0"/>
            <a:ext cx="9118600" cy="6858000"/>
          </a:xfrm>
          <a:prstGeom prst="rect">
            <a:avLst/>
          </a:prstGeom>
          <a:noFill/>
          <a:ln>
            <a:noFill/>
          </a:ln>
        </p:spPr>
      </p:pic>
      <p:sp>
        <p:nvSpPr>
          <p:cNvPr id="67" name="Google Shape;67;p39"/>
          <p:cNvSpPr txBox="1">
            <a:spLocks noGrp="1"/>
          </p:cNvSpPr>
          <p:nvPr>
            <p:ph type="title"/>
          </p:nvPr>
        </p:nvSpPr>
        <p:spPr>
          <a:xfrm>
            <a:off x="461718" y="1557868"/>
            <a:ext cx="2862910" cy="143933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400"/>
              <a:buFont typeface="Arial"/>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9"/>
          <p:cNvSpPr txBox="1">
            <a:spLocks noGrp="1"/>
          </p:cNvSpPr>
          <p:nvPr>
            <p:ph type="body" idx="1"/>
          </p:nvPr>
        </p:nvSpPr>
        <p:spPr>
          <a:xfrm>
            <a:off x="3606144" y="609601"/>
            <a:ext cx="4627975" cy="5181600"/>
          </a:xfrm>
          <a:prstGeom prst="rect">
            <a:avLst/>
          </a:prstGeom>
          <a:noFill/>
          <a:ln>
            <a:noFill/>
          </a:ln>
        </p:spPr>
        <p:txBody>
          <a:bodyPr spcFirstLastPara="1" wrap="square" lIns="91425" tIns="45700" rIns="91425" bIns="45700" anchor="ctr" anchorCtr="0">
            <a:normAutofit/>
          </a:bodyPr>
          <a:lstStyle>
            <a:lvl1pPr marL="457200" lvl="0" indent="-342900" algn="l">
              <a:spcBef>
                <a:spcPts val="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a:endParaRPr/>
          </a:p>
        </p:txBody>
      </p:sp>
      <p:sp>
        <p:nvSpPr>
          <p:cNvPr id="69" name="Google Shape;69;p39"/>
          <p:cNvSpPr txBox="1">
            <a:spLocks noGrp="1"/>
          </p:cNvSpPr>
          <p:nvPr>
            <p:ph type="body" idx="2"/>
          </p:nvPr>
        </p:nvSpPr>
        <p:spPr>
          <a:xfrm>
            <a:off x="461718" y="2997200"/>
            <a:ext cx="2862910" cy="1845735"/>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SzPts val="1400"/>
              <a:buNone/>
              <a:defRPr sz="14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1000"/>
              </a:spcAft>
              <a:buSzPts val="900"/>
              <a:buNone/>
              <a:defRPr sz="900"/>
            </a:lvl9pPr>
          </a:lstStyle>
          <a:p>
            <a:endParaRPr/>
          </a:p>
        </p:txBody>
      </p:sp>
      <p:sp>
        <p:nvSpPr>
          <p:cNvPr id="70" name="Google Shape;70;p39"/>
          <p:cNvSpPr txBox="1">
            <a:spLocks noGrp="1"/>
          </p:cNvSpPr>
          <p:nvPr>
            <p:ph type="dt" idx="10"/>
          </p:nvPr>
        </p:nvSpPr>
        <p:spPr>
          <a:xfrm>
            <a:off x="6523712" y="5870576"/>
            <a:ext cx="1212173"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9"/>
          <p:cNvSpPr txBox="1">
            <a:spLocks noGrp="1"/>
          </p:cNvSpPr>
          <p:nvPr>
            <p:ph type="ftr" idx="11"/>
          </p:nvPr>
        </p:nvSpPr>
        <p:spPr>
          <a:xfrm>
            <a:off x="457200" y="5870576"/>
            <a:ext cx="5990311"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9"/>
          <p:cNvSpPr txBox="1">
            <a:spLocks noGrp="1"/>
          </p:cNvSpPr>
          <p:nvPr>
            <p:ph type="sldNum" idx="12"/>
          </p:nvPr>
        </p:nvSpPr>
        <p:spPr>
          <a:xfrm>
            <a:off x="7812085" y="5870576"/>
            <a:ext cx="417516"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3"/>
        <p:cNvGrpSpPr/>
        <p:nvPr/>
      </p:nvGrpSpPr>
      <p:grpSpPr>
        <a:xfrm>
          <a:off x="0" y="0"/>
          <a:ext cx="0" cy="0"/>
          <a:chOff x="0" y="0"/>
          <a:chExt cx="0" cy="0"/>
        </a:xfrm>
      </p:grpSpPr>
      <p:pic>
        <p:nvPicPr>
          <p:cNvPr id="74" name="Google Shape;74;p40" descr="Celestia-R1---OverlayContentSD.png"/>
          <p:cNvPicPr preferRelativeResize="0"/>
          <p:nvPr/>
        </p:nvPicPr>
        <p:blipFill rotWithShape="1">
          <a:blip r:embed="rId2">
            <a:alphaModFix/>
          </a:blip>
          <a:srcRect/>
          <a:stretch/>
        </p:blipFill>
        <p:spPr>
          <a:xfrm>
            <a:off x="13956" y="0"/>
            <a:ext cx="9118600" cy="6858000"/>
          </a:xfrm>
          <a:prstGeom prst="rect">
            <a:avLst/>
          </a:prstGeom>
          <a:noFill/>
          <a:ln>
            <a:noFill/>
          </a:ln>
        </p:spPr>
      </p:pic>
      <p:sp>
        <p:nvSpPr>
          <p:cNvPr id="75" name="Google Shape;75;p40"/>
          <p:cNvSpPr txBox="1">
            <a:spLocks noGrp="1"/>
          </p:cNvSpPr>
          <p:nvPr>
            <p:ph type="title"/>
          </p:nvPr>
        </p:nvSpPr>
        <p:spPr>
          <a:xfrm>
            <a:off x="462128" y="1735672"/>
            <a:ext cx="4097204" cy="1371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400"/>
              <a:buFont typeface="Arial"/>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0"/>
          <p:cNvSpPr>
            <a:spLocks noGrp="1"/>
          </p:cNvSpPr>
          <p:nvPr>
            <p:ph type="pic" idx="2"/>
          </p:nvPr>
        </p:nvSpPr>
        <p:spPr>
          <a:xfrm>
            <a:off x="5029200" y="914400"/>
            <a:ext cx="3200400" cy="4572000"/>
          </a:xfrm>
          <a:prstGeom prst="roundRect">
            <a:avLst>
              <a:gd name="adj" fmla="val 4280"/>
            </a:avLst>
          </a:prstGeom>
          <a:noFill/>
          <a:ln w="50800" cap="sq" cmpd="dbl">
            <a:solidFill>
              <a:srgbClr val="FFFFFF"/>
            </a:solidFill>
            <a:prstDash val="solid"/>
            <a:miter lim="800000"/>
            <a:headEnd type="none" w="sm" len="sm"/>
            <a:tailEnd type="none" w="sm" len="sm"/>
          </a:ln>
          <a:effectLst>
            <a:outerShdw blurRad="254000" algn="tl" rotWithShape="0">
              <a:srgbClr val="000000">
                <a:alpha val="42745"/>
              </a:srgbClr>
            </a:outerShdw>
          </a:effectLst>
        </p:spPr>
        <p:txBody>
          <a:bodyPr spcFirstLastPara="1" wrap="square" lIns="91425" tIns="45700" rIns="91425" bIns="45700" anchor="t" anchorCtr="0">
            <a:normAutofit/>
          </a:bodyPr>
          <a:lstStyle>
            <a:lvl1pPr marR="0" lvl="0" algn="l" rtl="0">
              <a:spcBef>
                <a:spcPts val="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1pPr>
            <a:lvl2pPr marR="0" lvl="1" algn="l" rtl="0">
              <a:spcBef>
                <a:spcPts val="100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2pPr>
            <a:lvl3pPr marR="0" lvl="2" algn="l" rtl="0">
              <a:spcBef>
                <a:spcPts val="10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3pPr>
            <a:lvl4pPr marR="0" lvl="3" algn="l" rtl="0">
              <a:spcBef>
                <a:spcPts val="10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4pPr>
            <a:lvl5pPr marR="0" lvl="4" algn="l" rtl="0">
              <a:spcBef>
                <a:spcPts val="10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5pPr>
            <a:lvl6pPr marR="0" lvl="5" algn="l" rtl="0">
              <a:spcBef>
                <a:spcPts val="10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6pPr>
            <a:lvl7pPr marR="0" lvl="6" algn="l" rtl="0">
              <a:spcBef>
                <a:spcPts val="10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7pPr>
            <a:lvl8pPr marR="0" lvl="7" algn="l" rtl="0">
              <a:spcBef>
                <a:spcPts val="10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8pPr>
            <a:lvl9pPr marR="0" lvl="8" algn="l" rtl="0">
              <a:spcBef>
                <a:spcPts val="1000"/>
              </a:spcBef>
              <a:spcAft>
                <a:spcPts val="1000"/>
              </a:spcAft>
              <a:buClr>
                <a:schemeClr val="lt1"/>
              </a:buClr>
              <a:buSzPts val="1200"/>
              <a:buFont typeface="Arial"/>
              <a:buChar char="•"/>
              <a:defRPr sz="1200" b="0" i="0" u="none" strike="noStrike" cap="none">
                <a:solidFill>
                  <a:schemeClr val="lt1"/>
                </a:solidFill>
                <a:latin typeface="Arial"/>
                <a:ea typeface="Arial"/>
                <a:cs typeface="Arial"/>
                <a:sym typeface="Arial"/>
              </a:defRPr>
            </a:lvl9pPr>
          </a:lstStyle>
          <a:p>
            <a:endParaRPr/>
          </a:p>
        </p:txBody>
      </p:sp>
      <p:sp>
        <p:nvSpPr>
          <p:cNvPr id="77" name="Google Shape;77;p40"/>
          <p:cNvSpPr txBox="1">
            <a:spLocks noGrp="1"/>
          </p:cNvSpPr>
          <p:nvPr>
            <p:ph type="body" idx="1"/>
          </p:nvPr>
        </p:nvSpPr>
        <p:spPr>
          <a:xfrm>
            <a:off x="462128" y="3107272"/>
            <a:ext cx="4097204" cy="1828800"/>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SzPts val="1600"/>
              <a:buNone/>
              <a:defRPr sz="16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1000"/>
              </a:spcAft>
              <a:buSzPts val="900"/>
              <a:buNone/>
              <a:defRPr sz="900"/>
            </a:lvl9pPr>
          </a:lstStyle>
          <a:p>
            <a:endParaRPr/>
          </a:p>
        </p:txBody>
      </p:sp>
      <p:sp>
        <p:nvSpPr>
          <p:cNvPr id="78" name="Google Shape;78;p40"/>
          <p:cNvSpPr txBox="1">
            <a:spLocks noGrp="1"/>
          </p:cNvSpPr>
          <p:nvPr>
            <p:ph type="dt" idx="10"/>
          </p:nvPr>
        </p:nvSpPr>
        <p:spPr>
          <a:xfrm>
            <a:off x="6523712" y="5870576"/>
            <a:ext cx="1212173" cy="3778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0"/>
          <p:cNvSpPr txBox="1">
            <a:spLocks noGrp="1"/>
          </p:cNvSpPr>
          <p:nvPr>
            <p:ph type="ftr" idx="11"/>
          </p:nvPr>
        </p:nvSpPr>
        <p:spPr>
          <a:xfrm>
            <a:off x="457200" y="5870576"/>
            <a:ext cx="5990311" cy="3778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0"/>
          <p:cNvSpPr txBox="1">
            <a:spLocks noGrp="1"/>
          </p:cNvSpPr>
          <p:nvPr>
            <p:ph type="sldNum" idx="12"/>
          </p:nvPr>
        </p:nvSpPr>
        <p:spPr>
          <a:xfrm>
            <a:off x="7812085" y="5870576"/>
            <a:ext cx="417516" cy="3778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457200" y="609601"/>
            <a:ext cx="7772400" cy="1456267"/>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1" name="Google Shape;11;p31"/>
          <p:cNvSpPr txBox="1">
            <a:spLocks noGrp="1"/>
          </p:cNvSpPr>
          <p:nvPr>
            <p:ph type="body" idx="1"/>
          </p:nvPr>
        </p:nvSpPr>
        <p:spPr>
          <a:xfrm>
            <a:off x="457200" y="2142068"/>
            <a:ext cx="7772400" cy="3649133"/>
          </a:xfrm>
          <a:prstGeom prst="rect">
            <a:avLst/>
          </a:prstGeom>
          <a:noFill/>
          <a:ln>
            <a:noFill/>
          </a:ln>
        </p:spPr>
        <p:txBody>
          <a:bodyPr spcFirstLastPara="1" wrap="square" lIns="91425" tIns="45700" rIns="91425" bIns="45700" anchor="ctr" anchorCtr="0">
            <a:normAutofit/>
          </a:bodyPr>
          <a:lstStyle>
            <a:lvl1pPr marL="457200" marR="0" lvl="0" indent="-342900" algn="l" rtl="0">
              <a:spcBef>
                <a:spcPts val="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1pPr>
            <a:lvl2pPr marL="914400" marR="0" lvl="1" indent="-330200" algn="l" rtl="0">
              <a:spcBef>
                <a:spcPts val="100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2pPr>
            <a:lvl3pPr marL="1371600" marR="0" lvl="2" indent="-317500" algn="l" rtl="0">
              <a:spcBef>
                <a:spcPts val="10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3pPr>
            <a:lvl4pPr marL="1828800" marR="0" lvl="3" indent="-304800" algn="l" rtl="0">
              <a:spcBef>
                <a:spcPts val="10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4pPr>
            <a:lvl5pPr marL="2286000" marR="0" lvl="4" indent="-304800" algn="l" rtl="0">
              <a:spcBef>
                <a:spcPts val="10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5pPr>
            <a:lvl6pPr marL="2743200" marR="0" lvl="5" indent="-304800" algn="l" rtl="0">
              <a:spcBef>
                <a:spcPts val="10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6pPr>
            <a:lvl7pPr marL="3200400" marR="0" lvl="6" indent="-304800" algn="l" rtl="0">
              <a:spcBef>
                <a:spcPts val="10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7pPr>
            <a:lvl8pPr marL="3657600" marR="0" lvl="7" indent="-304800" algn="l" rtl="0">
              <a:spcBef>
                <a:spcPts val="10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8pPr>
            <a:lvl9pPr marL="4114800" marR="0" lvl="8" indent="-304800" algn="l" rtl="0">
              <a:spcBef>
                <a:spcPts val="1000"/>
              </a:spcBef>
              <a:spcAft>
                <a:spcPts val="1000"/>
              </a:spcAft>
              <a:buClr>
                <a:schemeClr val="lt1"/>
              </a:buClr>
              <a:buSzPts val="1200"/>
              <a:buFont typeface="Arial"/>
              <a:buChar char="•"/>
              <a:defRPr sz="1200" b="0" i="0" u="none" strike="noStrike" cap="none">
                <a:solidFill>
                  <a:schemeClr val="lt1"/>
                </a:solidFill>
                <a:latin typeface="Arial"/>
                <a:ea typeface="Arial"/>
                <a:cs typeface="Arial"/>
                <a:sym typeface="Arial"/>
              </a:defRPr>
            </a:lvl9pPr>
          </a:lstStyle>
          <a:p>
            <a:endParaRPr/>
          </a:p>
        </p:txBody>
      </p:sp>
      <p:sp>
        <p:nvSpPr>
          <p:cNvPr id="12" name="Google Shape;12;p31"/>
          <p:cNvSpPr txBox="1">
            <a:spLocks noGrp="1"/>
          </p:cNvSpPr>
          <p:nvPr>
            <p:ph type="dt" idx="10"/>
          </p:nvPr>
        </p:nvSpPr>
        <p:spPr>
          <a:xfrm>
            <a:off x="6523712" y="5870576"/>
            <a:ext cx="1212173" cy="3778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3" name="Google Shape;13;p31"/>
          <p:cNvSpPr txBox="1">
            <a:spLocks noGrp="1"/>
          </p:cNvSpPr>
          <p:nvPr>
            <p:ph type="ftr" idx="11"/>
          </p:nvPr>
        </p:nvSpPr>
        <p:spPr>
          <a:xfrm>
            <a:off x="457200" y="5870576"/>
            <a:ext cx="5990311" cy="3778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4" name="Google Shape;14;p31"/>
          <p:cNvSpPr txBox="1">
            <a:spLocks noGrp="1"/>
          </p:cNvSpPr>
          <p:nvPr>
            <p:ph type="sldNum" idx="12"/>
          </p:nvPr>
        </p:nvSpPr>
        <p:spPr>
          <a:xfrm>
            <a:off x="7812085" y="5870576"/>
            <a:ext cx="417516" cy="3778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lt1"/>
                </a:solidFill>
                <a:latin typeface="Arial"/>
                <a:ea typeface="Arial"/>
                <a:cs typeface="Arial"/>
                <a:sym typeface="Arial"/>
              </a:defRPr>
            </a:lvl1pPr>
            <a:lvl2pPr marL="0" marR="0" lvl="1" indent="0" algn="r" rtl="0">
              <a:spcBef>
                <a:spcPts val="0"/>
              </a:spcBef>
              <a:buNone/>
              <a:defRPr sz="1000" b="0" i="0" u="none" strike="noStrike" cap="none">
                <a:solidFill>
                  <a:schemeClr val="lt1"/>
                </a:solidFill>
                <a:latin typeface="Arial"/>
                <a:ea typeface="Arial"/>
                <a:cs typeface="Arial"/>
                <a:sym typeface="Arial"/>
              </a:defRPr>
            </a:lvl2pPr>
            <a:lvl3pPr marL="0" marR="0" lvl="2" indent="0" algn="r" rtl="0">
              <a:spcBef>
                <a:spcPts val="0"/>
              </a:spcBef>
              <a:buNone/>
              <a:defRPr sz="1000" b="0" i="0" u="none" strike="noStrike" cap="none">
                <a:solidFill>
                  <a:schemeClr val="lt1"/>
                </a:solidFill>
                <a:latin typeface="Arial"/>
                <a:ea typeface="Arial"/>
                <a:cs typeface="Arial"/>
                <a:sym typeface="Arial"/>
              </a:defRPr>
            </a:lvl3pPr>
            <a:lvl4pPr marL="0" marR="0" lvl="3" indent="0" algn="r" rtl="0">
              <a:spcBef>
                <a:spcPts val="0"/>
              </a:spcBef>
              <a:buNone/>
              <a:defRPr sz="1000" b="0" i="0" u="none" strike="noStrike" cap="none">
                <a:solidFill>
                  <a:schemeClr val="lt1"/>
                </a:solidFill>
                <a:latin typeface="Arial"/>
                <a:ea typeface="Arial"/>
                <a:cs typeface="Arial"/>
                <a:sym typeface="Arial"/>
              </a:defRPr>
            </a:lvl4pPr>
            <a:lvl5pPr marL="0" marR="0" lvl="4" indent="0" algn="r" rtl="0">
              <a:spcBef>
                <a:spcPts val="0"/>
              </a:spcBef>
              <a:buNone/>
              <a:defRPr sz="1000" b="0" i="0" u="none" strike="noStrike" cap="none">
                <a:solidFill>
                  <a:schemeClr val="lt1"/>
                </a:solidFill>
                <a:latin typeface="Arial"/>
                <a:ea typeface="Arial"/>
                <a:cs typeface="Arial"/>
                <a:sym typeface="Arial"/>
              </a:defRPr>
            </a:lvl5pPr>
            <a:lvl6pPr marL="0" marR="0" lvl="5" indent="0" algn="r" rtl="0">
              <a:spcBef>
                <a:spcPts val="0"/>
              </a:spcBef>
              <a:buNone/>
              <a:defRPr sz="1000" b="0" i="0" u="none" strike="noStrike" cap="none">
                <a:solidFill>
                  <a:schemeClr val="lt1"/>
                </a:solidFill>
                <a:latin typeface="Arial"/>
                <a:ea typeface="Arial"/>
                <a:cs typeface="Arial"/>
                <a:sym typeface="Arial"/>
              </a:defRPr>
            </a:lvl6pPr>
            <a:lvl7pPr marL="0" marR="0" lvl="6" indent="0" algn="r" rtl="0">
              <a:spcBef>
                <a:spcPts val="0"/>
              </a:spcBef>
              <a:buNone/>
              <a:defRPr sz="1000" b="0" i="0" u="none" strike="noStrike" cap="none">
                <a:solidFill>
                  <a:schemeClr val="lt1"/>
                </a:solidFill>
                <a:latin typeface="Arial"/>
                <a:ea typeface="Arial"/>
                <a:cs typeface="Arial"/>
                <a:sym typeface="Arial"/>
              </a:defRPr>
            </a:lvl7pPr>
            <a:lvl8pPr marL="0" marR="0" lvl="7" indent="0" algn="r" rtl="0">
              <a:spcBef>
                <a:spcPts val="0"/>
              </a:spcBef>
              <a:buNone/>
              <a:defRPr sz="1000" b="0" i="0" u="none" strike="noStrike" cap="none">
                <a:solidFill>
                  <a:schemeClr val="lt1"/>
                </a:solidFill>
                <a:latin typeface="Arial"/>
                <a:ea typeface="Arial"/>
                <a:cs typeface="Arial"/>
                <a:sym typeface="Arial"/>
              </a:defRPr>
            </a:lvl8pPr>
            <a:lvl9pPr marL="0" marR="0" lvl="8" indent="0" algn="r" rtl="0">
              <a:spcBef>
                <a:spcPts val="0"/>
              </a:spcBef>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jpg"/><Relationship Id="rId11" Type="http://schemas.openxmlformats.org/officeDocument/2006/relationships/image" Target="../media/image31.png"/><Relationship Id="rId5" Type="http://schemas.openxmlformats.org/officeDocument/2006/relationships/image" Target="../media/image25.jpg"/><Relationship Id="rId10" Type="http://schemas.openxmlformats.org/officeDocument/2006/relationships/image" Target="../media/image30.jpg"/><Relationship Id="rId4" Type="http://schemas.openxmlformats.org/officeDocument/2006/relationships/image" Target="../media/image24.jpg"/><Relationship Id="rId9"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22.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55.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57.jp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g"/></Relationships>
</file>

<file path=ppt/slides/_rels/slide2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uwf.edu/fpnha"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50" name="Google Shape;150;p1" descr="Image result for uwf logo"/>
          <p:cNvPicPr preferRelativeResize="0"/>
          <p:nvPr/>
        </p:nvPicPr>
        <p:blipFill rotWithShape="1">
          <a:blip r:embed="rId3">
            <a:alphaModFix/>
          </a:blip>
          <a:srcRect l="48304" t="27447" r="9230" b="25109"/>
          <a:stretch/>
        </p:blipFill>
        <p:spPr>
          <a:xfrm>
            <a:off x="3673554" y="6112683"/>
            <a:ext cx="1796891" cy="671834"/>
          </a:xfrm>
          <a:prstGeom prst="rect">
            <a:avLst/>
          </a:prstGeom>
          <a:noFill/>
          <a:ln>
            <a:noFill/>
          </a:ln>
        </p:spPr>
      </p:pic>
      <p:sp>
        <p:nvSpPr>
          <p:cNvPr id="151" name="Google Shape;151;p1"/>
          <p:cNvSpPr txBox="1">
            <a:spLocks noGrp="1"/>
          </p:cNvSpPr>
          <p:nvPr>
            <p:ph type="ctrTitle"/>
          </p:nvPr>
        </p:nvSpPr>
        <p:spPr>
          <a:xfrm>
            <a:off x="0" y="185696"/>
            <a:ext cx="9144000" cy="1894754"/>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rgbClr val="D6ECF9"/>
              </a:buClr>
              <a:buSzPct val="100000"/>
              <a:buFont typeface="Arial"/>
              <a:buNone/>
            </a:pPr>
            <a:r>
              <a:rPr lang="en-US" sz="3200" b="1">
                <a:solidFill>
                  <a:srgbClr val="D6ECF9"/>
                </a:solidFill>
              </a:rPr>
              <a:t>CONNECTING RIVERS, SEA &amp; LAND</a:t>
            </a:r>
            <a:br>
              <a:rPr lang="en-US" sz="3200" b="1">
                <a:solidFill>
                  <a:srgbClr val="D6ECF9"/>
                </a:solidFill>
              </a:rPr>
            </a:br>
            <a:br>
              <a:rPr lang="en-US" sz="1100" b="1">
                <a:solidFill>
                  <a:srgbClr val="D6ECF9"/>
                </a:solidFill>
              </a:rPr>
            </a:br>
            <a:r>
              <a:rPr lang="en-US" sz="2800" b="1">
                <a:solidFill>
                  <a:srgbClr val="D6ECF9"/>
                </a:solidFill>
              </a:rPr>
              <a:t>FLORIDA PANHANDLE MARITIME </a:t>
            </a:r>
            <a:br>
              <a:rPr lang="en-US" sz="2800" b="1">
                <a:solidFill>
                  <a:srgbClr val="D6ECF9"/>
                </a:solidFill>
              </a:rPr>
            </a:br>
            <a:r>
              <a:rPr lang="en-US" sz="2800" b="1">
                <a:solidFill>
                  <a:srgbClr val="D6ECF9"/>
                </a:solidFill>
              </a:rPr>
              <a:t>NATIONAL HERITAGE AREA</a:t>
            </a:r>
            <a:br>
              <a:rPr lang="en-US" sz="3200">
                <a:solidFill>
                  <a:srgbClr val="D6ECF9"/>
                </a:solidFill>
              </a:rPr>
            </a:br>
            <a:endParaRPr sz="3200">
              <a:solidFill>
                <a:srgbClr val="D6ECF9"/>
              </a:solidFill>
            </a:endParaRPr>
          </a:p>
        </p:txBody>
      </p:sp>
      <p:sp>
        <p:nvSpPr>
          <p:cNvPr id="152" name="Google Shape;152;p1"/>
          <p:cNvSpPr txBox="1"/>
          <p:nvPr/>
        </p:nvSpPr>
        <p:spPr>
          <a:xfrm>
            <a:off x="2868704" y="5254568"/>
            <a:ext cx="3235570" cy="9358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1440"/>
              <a:buFont typeface="Noto Sans Symbols"/>
              <a:buNone/>
            </a:pPr>
            <a:r>
              <a:rPr lang="en-US" sz="1800" b="1" dirty="0">
                <a:solidFill>
                  <a:schemeClr val="lt1"/>
                </a:solidFill>
              </a:rPr>
              <a:t>Mike </a:t>
            </a:r>
            <a:r>
              <a:rPr lang="en-US" sz="1800" b="1" dirty="0" err="1">
                <a:solidFill>
                  <a:schemeClr val="lt1"/>
                </a:solidFill>
              </a:rPr>
              <a:t>Thomin</a:t>
            </a:r>
            <a:r>
              <a:rPr lang="en-US" sz="1800" b="1" dirty="0">
                <a:solidFill>
                  <a:schemeClr val="lt1"/>
                </a:solidFill>
              </a:rPr>
              <a:t>, M.A.</a:t>
            </a:r>
            <a:endParaRPr sz="2000" b="1" i="0" u="none" strike="noStrike" cap="none" dirty="0">
              <a:solidFill>
                <a:schemeClr val="lt1"/>
              </a:solidFill>
              <a:latin typeface="Arial"/>
              <a:ea typeface="Arial"/>
              <a:cs typeface="Arial"/>
              <a:sym typeface="Arial"/>
            </a:endParaRPr>
          </a:p>
          <a:p>
            <a:pPr marL="0" marR="0" lvl="0" indent="0" algn="ctr" rtl="0">
              <a:spcBef>
                <a:spcPts val="1000"/>
              </a:spcBef>
              <a:spcAft>
                <a:spcPts val="0"/>
              </a:spcAft>
              <a:buClr>
                <a:schemeClr val="accent1"/>
              </a:buClr>
              <a:buSzPts val="1120"/>
              <a:buFont typeface="Noto Sans Symbols"/>
              <a:buNone/>
            </a:pPr>
            <a:endParaRPr sz="1400" b="0" i="0" u="none" strike="noStrike" cap="none" dirty="0">
              <a:solidFill>
                <a:srgbClr val="002060"/>
              </a:solidFill>
              <a:latin typeface="Arial"/>
              <a:ea typeface="Arial"/>
              <a:cs typeface="Arial"/>
              <a:sym typeface="Arial"/>
            </a:endParaRPr>
          </a:p>
        </p:txBody>
      </p:sp>
      <p:pic>
        <p:nvPicPr>
          <p:cNvPr id="153" name="Google Shape;153;p1" descr="Related image"/>
          <p:cNvPicPr preferRelativeResize="0"/>
          <p:nvPr/>
        </p:nvPicPr>
        <p:blipFill rotWithShape="1">
          <a:blip r:embed="rId4">
            <a:alphaModFix/>
          </a:blip>
          <a:srcRect r="22812"/>
          <a:stretch/>
        </p:blipFill>
        <p:spPr>
          <a:xfrm>
            <a:off x="2647987" y="1775422"/>
            <a:ext cx="3835940" cy="3313121"/>
          </a:xfrm>
          <a:prstGeom prst="rect">
            <a:avLst/>
          </a:prstGeom>
          <a:noFill/>
          <a:ln>
            <a:noFill/>
          </a:ln>
        </p:spPr>
      </p:pic>
      <p:pic>
        <p:nvPicPr>
          <p:cNvPr id="154" name="Google Shape;154;p1"/>
          <p:cNvPicPr preferRelativeResize="0"/>
          <p:nvPr/>
        </p:nvPicPr>
        <p:blipFill rotWithShape="1">
          <a:blip r:embed="rId5">
            <a:alphaModFix/>
          </a:blip>
          <a:srcRect/>
          <a:stretch/>
        </p:blipFill>
        <p:spPr>
          <a:xfrm>
            <a:off x="7487587" y="6053780"/>
            <a:ext cx="1640544" cy="789512"/>
          </a:xfrm>
          <a:prstGeom prst="rect">
            <a:avLst/>
          </a:prstGeom>
          <a:noFill/>
          <a:ln>
            <a:noFill/>
          </a:ln>
        </p:spPr>
      </p:pic>
      <p:pic>
        <p:nvPicPr>
          <p:cNvPr id="155" name="Google Shape;155;p1"/>
          <p:cNvPicPr preferRelativeResize="0"/>
          <p:nvPr/>
        </p:nvPicPr>
        <p:blipFill rotWithShape="1">
          <a:blip r:embed="rId6">
            <a:alphaModFix/>
          </a:blip>
          <a:srcRect/>
          <a:stretch/>
        </p:blipFill>
        <p:spPr>
          <a:xfrm>
            <a:off x="120288" y="6053780"/>
            <a:ext cx="2122782" cy="7482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0"/>
          <p:cNvSpPr txBox="1">
            <a:spLocks noGrp="1"/>
          </p:cNvSpPr>
          <p:nvPr>
            <p:ph type="title"/>
          </p:nvPr>
        </p:nvSpPr>
        <p:spPr>
          <a:xfrm>
            <a:off x="329783" y="-103009"/>
            <a:ext cx="8647370"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D6ECF9"/>
              </a:buClr>
              <a:buSzPts val="2800"/>
              <a:buFont typeface="Arial"/>
              <a:buNone/>
            </a:pPr>
            <a:r>
              <a:rPr lang="en-US" b="1">
                <a:solidFill>
                  <a:srgbClr val="D6ECF9"/>
                </a:solidFill>
              </a:rPr>
              <a:t>RECENT GEOLOGIC EVENTS HAVE SHAPED THE LANDSCAPE</a:t>
            </a:r>
            <a:endParaRPr/>
          </a:p>
        </p:txBody>
      </p:sp>
      <p:sp>
        <p:nvSpPr>
          <p:cNvPr id="225" name="Google Shape;225;p10"/>
          <p:cNvSpPr txBox="1">
            <a:spLocks noGrp="1"/>
          </p:cNvSpPr>
          <p:nvPr>
            <p:ph type="body" idx="1"/>
          </p:nvPr>
        </p:nvSpPr>
        <p:spPr>
          <a:xfrm>
            <a:off x="209862" y="1296605"/>
            <a:ext cx="3676338" cy="4526193"/>
          </a:xfrm>
          <a:prstGeom prst="rect">
            <a:avLst/>
          </a:prstGeom>
          <a:noFill/>
          <a:ln>
            <a:noFill/>
          </a:ln>
        </p:spPr>
        <p:txBody>
          <a:bodyPr spcFirstLastPara="1" wrap="square" lIns="91425" tIns="45700" rIns="91425" bIns="45700" anchor="ctr" anchorCtr="0">
            <a:normAutofit/>
          </a:bodyPr>
          <a:lstStyle/>
          <a:p>
            <a:pPr marL="4620" lvl="0" indent="0" algn="l" rtl="0">
              <a:spcBef>
                <a:spcPts val="0"/>
              </a:spcBef>
              <a:spcAft>
                <a:spcPts val="0"/>
              </a:spcAft>
              <a:buClr>
                <a:srgbClr val="A9ACEE"/>
              </a:buClr>
              <a:buSzPts val="1800"/>
              <a:buNone/>
            </a:pPr>
            <a:r>
              <a:rPr lang="en-US">
                <a:solidFill>
                  <a:srgbClr val="FFFFFF"/>
                </a:solidFill>
              </a:rPr>
              <a:t>During the last ice age (~18,000 yrs ago), glaciers pushed ice south; </a:t>
            </a:r>
            <a:endParaRPr/>
          </a:p>
          <a:p>
            <a:pPr marL="4620" lvl="0" indent="0" algn="l" rtl="0">
              <a:spcBef>
                <a:spcPts val="1000"/>
              </a:spcBef>
              <a:spcAft>
                <a:spcPts val="0"/>
              </a:spcAft>
              <a:buClr>
                <a:srgbClr val="A9ACEE"/>
              </a:buClr>
              <a:buSzPts val="1800"/>
              <a:buNone/>
            </a:pPr>
            <a:r>
              <a:rPr lang="en-US">
                <a:solidFill>
                  <a:srgbClr val="FFFFFF"/>
                </a:solidFill>
              </a:rPr>
              <a:t>Creating the North American</a:t>
            </a:r>
            <a:endParaRPr/>
          </a:p>
          <a:p>
            <a:pPr marL="4620" lvl="0" indent="0" algn="l" rtl="0">
              <a:spcBef>
                <a:spcPts val="1000"/>
              </a:spcBef>
              <a:spcAft>
                <a:spcPts val="0"/>
              </a:spcAft>
              <a:buClr>
                <a:srgbClr val="A9ACEE"/>
              </a:buClr>
              <a:buSzPts val="1800"/>
              <a:buNone/>
            </a:pPr>
            <a:r>
              <a:rPr lang="en-US">
                <a:solidFill>
                  <a:srgbClr val="FFFFFF"/>
                </a:solidFill>
              </a:rPr>
              <a:t>Coastal Plain;</a:t>
            </a:r>
            <a:endParaRPr/>
          </a:p>
          <a:p>
            <a:pPr marL="4620" lvl="0" indent="0" algn="l" rtl="0">
              <a:spcBef>
                <a:spcPts val="1000"/>
              </a:spcBef>
              <a:spcAft>
                <a:spcPts val="0"/>
              </a:spcAft>
              <a:buClr>
                <a:srgbClr val="A9ACEE"/>
              </a:buClr>
              <a:buSzPts val="1800"/>
              <a:buNone/>
            </a:pPr>
            <a:r>
              <a:rPr lang="en-US">
                <a:solidFill>
                  <a:srgbClr val="FFFFFF"/>
                </a:solidFill>
              </a:rPr>
              <a:t>Dominated by the Longleaf Pine;</a:t>
            </a:r>
            <a:endParaRPr/>
          </a:p>
          <a:p>
            <a:pPr marL="4620" lvl="0" indent="0" algn="l" rtl="0">
              <a:spcBef>
                <a:spcPts val="1000"/>
              </a:spcBef>
              <a:spcAft>
                <a:spcPts val="0"/>
              </a:spcAft>
              <a:buSzPts val="1800"/>
              <a:buNone/>
            </a:pPr>
            <a:r>
              <a:rPr lang="en-US" i="1"/>
              <a:t>This ecosystem has adapted to fire </a:t>
            </a:r>
            <a:endParaRPr/>
          </a:p>
          <a:p>
            <a:pPr marL="4620" lvl="0" indent="0" algn="l" rtl="0">
              <a:spcBef>
                <a:spcPts val="1000"/>
              </a:spcBef>
              <a:spcAft>
                <a:spcPts val="0"/>
              </a:spcAft>
              <a:buSzPts val="1800"/>
              <a:buNone/>
            </a:pPr>
            <a:r>
              <a:rPr lang="en-US" i="1"/>
              <a:t>due to the frequency of pop-up storms.</a:t>
            </a:r>
            <a:endParaRPr/>
          </a:p>
        </p:txBody>
      </p:sp>
      <p:pic>
        <p:nvPicPr>
          <p:cNvPr id="226" name="Google Shape;226;p10" descr="http://tapestry.usgs.gov/features/z_images/z13.jpg"/>
          <p:cNvPicPr preferRelativeResize="0"/>
          <p:nvPr/>
        </p:nvPicPr>
        <p:blipFill rotWithShape="1">
          <a:blip r:embed="rId3">
            <a:alphaModFix/>
          </a:blip>
          <a:srcRect/>
          <a:stretch/>
        </p:blipFill>
        <p:spPr>
          <a:xfrm>
            <a:off x="3886200" y="1409911"/>
            <a:ext cx="5090953" cy="441288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1"/>
          <p:cNvSpPr txBox="1">
            <a:spLocks noGrp="1"/>
          </p:cNvSpPr>
          <p:nvPr>
            <p:ph type="title"/>
          </p:nvPr>
        </p:nvSpPr>
        <p:spPr>
          <a:xfrm>
            <a:off x="0" y="-489497"/>
            <a:ext cx="9144000" cy="14562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D6ECF9"/>
              </a:buClr>
              <a:buSzPts val="2000"/>
              <a:buFont typeface="Arial"/>
              <a:buNone/>
            </a:pPr>
            <a:r>
              <a:rPr lang="en-US" sz="2000" b="1">
                <a:solidFill>
                  <a:srgbClr val="D6ECF9"/>
                </a:solidFill>
              </a:rPr>
              <a:t>WATERSHEDS DO NOT RECOGNIZE STATE, COUNTY OR CITY BOUNDARIES</a:t>
            </a:r>
            <a:endParaRPr/>
          </a:p>
        </p:txBody>
      </p:sp>
      <p:pic>
        <p:nvPicPr>
          <p:cNvPr id="232" name="Google Shape;232;p11" descr="C:\Users\Barbara\Downloads\WRI 0314 A.jpg"/>
          <p:cNvPicPr preferRelativeResize="0">
            <a:picLocks noGrp="1"/>
          </p:cNvPicPr>
          <p:nvPr>
            <p:ph type="body" idx="2"/>
          </p:nvPr>
        </p:nvPicPr>
        <p:blipFill rotWithShape="1">
          <a:blip r:embed="rId3">
            <a:alphaModFix/>
          </a:blip>
          <a:srcRect/>
          <a:stretch/>
        </p:blipFill>
        <p:spPr>
          <a:xfrm>
            <a:off x="72681" y="458793"/>
            <a:ext cx="4114855" cy="3303161"/>
          </a:xfrm>
          <a:prstGeom prst="rect">
            <a:avLst/>
          </a:prstGeom>
          <a:noFill/>
          <a:ln>
            <a:noFill/>
          </a:ln>
        </p:spPr>
      </p:pic>
      <p:sp>
        <p:nvSpPr>
          <p:cNvPr id="233" name="Google Shape;233;p11"/>
          <p:cNvSpPr txBox="1">
            <a:spLocks noGrp="1"/>
          </p:cNvSpPr>
          <p:nvPr>
            <p:ph type="body" idx="1"/>
          </p:nvPr>
        </p:nvSpPr>
        <p:spPr>
          <a:xfrm>
            <a:off x="346676" y="3670919"/>
            <a:ext cx="3394051" cy="312889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SzPts val="1600"/>
              <a:buNone/>
            </a:pPr>
            <a:endParaRPr sz="1600"/>
          </a:p>
          <a:p>
            <a:pPr marL="285750" lvl="0" indent="-285750" algn="l" rtl="0">
              <a:spcBef>
                <a:spcPts val="1000"/>
              </a:spcBef>
              <a:spcAft>
                <a:spcPts val="0"/>
              </a:spcAft>
              <a:buSzPts val="1400"/>
              <a:buChar char="•"/>
            </a:pPr>
            <a:r>
              <a:rPr lang="en-US" sz="1400"/>
              <a:t>27 species of frogs; </a:t>
            </a:r>
            <a:endParaRPr sz="1400"/>
          </a:p>
          <a:p>
            <a:pPr marL="285750" lvl="0" indent="-285750" algn="l" rtl="0">
              <a:spcBef>
                <a:spcPts val="1000"/>
              </a:spcBef>
              <a:spcAft>
                <a:spcPts val="0"/>
              </a:spcAft>
              <a:buSzPts val="1400"/>
              <a:buChar char="•"/>
            </a:pPr>
            <a:r>
              <a:rPr lang="en-US" sz="1400"/>
              <a:t>42 species of snakes;</a:t>
            </a:r>
            <a:endParaRPr/>
          </a:p>
          <a:p>
            <a:pPr marL="285750" lvl="0" indent="-285750" algn="l" rtl="0">
              <a:spcBef>
                <a:spcPts val="1000"/>
              </a:spcBef>
              <a:spcAft>
                <a:spcPts val="0"/>
              </a:spcAft>
              <a:buSzPts val="1400"/>
              <a:buChar char="•"/>
            </a:pPr>
            <a:r>
              <a:rPr lang="en-US" sz="1400"/>
              <a:t>18 species of turtles, </a:t>
            </a:r>
            <a:endParaRPr sz="1400"/>
          </a:p>
          <a:p>
            <a:pPr marL="285750" lvl="0" indent="-285750" algn="l" rtl="0">
              <a:spcBef>
                <a:spcPts val="1000"/>
              </a:spcBef>
              <a:spcAft>
                <a:spcPts val="0"/>
              </a:spcAft>
              <a:buSzPts val="1400"/>
              <a:buChar char="•"/>
            </a:pPr>
            <a:r>
              <a:rPr lang="en-US" sz="1400"/>
              <a:t>28 species of salamanders;</a:t>
            </a:r>
            <a:endParaRPr/>
          </a:p>
          <a:p>
            <a:pPr marL="285750" lvl="0" indent="-285750" algn="l" rtl="0">
              <a:spcBef>
                <a:spcPts val="1000"/>
              </a:spcBef>
              <a:spcAft>
                <a:spcPts val="0"/>
              </a:spcAft>
              <a:buSzPts val="1400"/>
              <a:buChar char="•"/>
            </a:pPr>
            <a:r>
              <a:rPr lang="en-US" sz="1400"/>
              <a:t>Over 300 species of birds</a:t>
            </a:r>
            <a:endParaRPr/>
          </a:p>
          <a:p>
            <a:pPr marL="285750" lvl="0" indent="-285750" algn="l" rtl="0">
              <a:spcBef>
                <a:spcPts val="1000"/>
              </a:spcBef>
              <a:spcAft>
                <a:spcPts val="0"/>
              </a:spcAft>
              <a:buSzPts val="1400"/>
              <a:buChar char="•"/>
            </a:pPr>
            <a:r>
              <a:rPr lang="en-US" sz="1400"/>
              <a:t>Over 2,500 species of plants</a:t>
            </a:r>
            <a:endParaRPr sz="1400"/>
          </a:p>
          <a:p>
            <a:pPr marL="4620" lvl="0" indent="0" algn="l" rtl="0">
              <a:spcBef>
                <a:spcPts val="1000"/>
              </a:spcBef>
              <a:spcAft>
                <a:spcPts val="0"/>
              </a:spcAft>
              <a:buSzPts val="1600"/>
              <a:buNone/>
            </a:pPr>
            <a:r>
              <a:rPr lang="en-US" sz="1600"/>
              <a:t>   </a:t>
            </a:r>
            <a:endParaRPr sz="1600"/>
          </a:p>
        </p:txBody>
      </p:sp>
      <p:pic>
        <p:nvPicPr>
          <p:cNvPr id="234" name="Google Shape;234;p11"/>
          <p:cNvPicPr preferRelativeResize="0"/>
          <p:nvPr/>
        </p:nvPicPr>
        <p:blipFill rotWithShape="1">
          <a:blip r:embed="rId4">
            <a:alphaModFix/>
          </a:blip>
          <a:srcRect/>
          <a:stretch/>
        </p:blipFill>
        <p:spPr>
          <a:xfrm>
            <a:off x="3291840" y="3788118"/>
            <a:ext cx="5852159" cy="3069882"/>
          </a:xfrm>
          <a:prstGeom prst="rect">
            <a:avLst/>
          </a:prstGeom>
          <a:noFill/>
          <a:ln>
            <a:noFill/>
          </a:ln>
        </p:spPr>
      </p:pic>
      <p:sp>
        <p:nvSpPr>
          <p:cNvPr id="235" name="Google Shape;235;p11"/>
          <p:cNvSpPr/>
          <p:nvPr/>
        </p:nvSpPr>
        <p:spPr>
          <a:xfrm>
            <a:off x="4634346" y="3051647"/>
            <a:ext cx="3699162" cy="619272"/>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1600">
                <a:solidFill>
                  <a:schemeClr val="lt1"/>
                </a:solidFill>
                <a:latin typeface="Arial"/>
                <a:ea typeface="Arial"/>
                <a:cs typeface="Arial"/>
                <a:sym typeface="Arial"/>
              </a:rPr>
              <a:t>The population density of imperiled fauna species across the Florida Panhandle</a:t>
            </a:r>
            <a:endParaRPr sz="2800">
              <a:solidFill>
                <a:schemeClr val="lt1"/>
              </a:solidFill>
              <a:latin typeface="Arial"/>
              <a:ea typeface="Arial"/>
              <a:cs typeface="Arial"/>
              <a:sym typeface="Arial"/>
            </a:endParaRPr>
          </a:p>
        </p:txBody>
      </p:sp>
      <p:sp>
        <p:nvSpPr>
          <p:cNvPr id="236" name="Google Shape;236;p11"/>
          <p:cNvSpPr/>
          <p:nvPr/>
        </p:nvSpPr>
        <p:spPr>
          <a:xfrm>
            <a:off x="4197873" y="1301936"/>
            <a:ext cx="45720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These watersheds support a diversity of plants and animals like no other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2"/>
          <p:cNvSpPr txBox="1">
            <a:spLocks noGrp="1"/>
          </p:cNvSpPr>
          <p:nvPr>
            <p:ph type="title"/>
          </p:nvPr>
        </p:nvSpPr>
        <p:spPr>
          <a:xfrm>
            <a:off x="674557" y="0"/>
            <a:ext cx="7974768" cy="14562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D6ECF9"/>
              </a:buClr>
              <a:buSzPts val="2400"/>
              <a:buFont typeface="Arial"/>
              <a:buNone/>
            </a:pPr>
            <a:r>
              <a:rPr lang="en-US" sz="2400" b="1">
                <a:solidFill>
                  <a:srgbClr val="D6ECF9"/>
                </a:solidFill>
              </a:rPr>
              <a:t>THE PANHANDLE OF FLORIDA IS RECOGNIZED AS ONE OF THE FEW BIOLOGICAL HOTSPOTS IN THE NATION </a:t>
            </a:r>
            <a:endParaRPr/>
          </a:p>
        </p:txBody>
      </p:sp>
      <p:pic>
        <p:nvPicPr>
          <p:cNvPr id="242" name="Google Shape;242;p12" descr="Hot spots imperiled species"/>
          <p:cNvPicPr preferRelativeResize="0"/>
          <p:nvPr/>
        </p:nvPicPr>
        <p:blipFill rotWithShape="1">
          <a:blip r:embed="rId3">
            <a:alphaModFix/>
          </a:blip>
          <a:srcRect t="5432" r="2701" b="3821"/>
          <a:stretch/>
        </p:blipFill>
        <p:spPr>
          <a:xfrm>
            <a:off x="674557" y="1352157"/>
            <a:ext cx="7974768" cy="535218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13"/>
          <p:cNvPicPr preferRelativeResize="0"/>
          <p:nvPr/>
        </p:nvPicPr>
        <p:blipFill rotWithShape="1">
          <a:blip r:embed="rId3">
            <a:alphaModFix/>
          </a:blip>
          <a:srcRect/>
          <a:stretch/>
        </p:blipFill>
        <p:spPr>
          <a:xfrm>
            <a:off x="113332" y="1159616"/>
            <a:ext cx="8886975" cy="5600900"/>
          </a:xfrm>
          <a:prstGeom prst="rect">
            <a:avLst/>
          </a:prstGeom>
          <a:noFill/>
          <a:ln>
            <a:noFill/>
          </a:ln>
        </p:spPr>
      </p:pic>
      <p:sp>
        <p:nvSpPr>
          <p:cNvPr id="248" name="Google Shape;248;p13"/>
          <p:cNvSpPr txBox="1">
            <a:spLocks noGrp="1"/>
          </p:cNvSpPr>
          <p:nvPr>
            <p:ph type="sldNum" idx="12"/>
          </p:nvPr>
        </p:nvSpPr>
        <p:spPr>
          <a:xfrm>
            <a:off x="7812085" y="5870576"/>
            <a:ext cx="417516" cy="3778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
        <p:nvSpPr>
          <p:cNvPr id="249" name="Google Shape;249;p13"/>
          <p:cNvSpPr txBox="1"/>
          <p:nvPr/>
        </p:nvSpPr>
        <p:spPr>
          <a:xfrm>
            <a:off x="254748" y="4415989"/>
            <a:ext cx="2625090" cy="2193816"/>
          </a:xfrm>
          <a:prstGeom prst="rect">
            <a:avLst/>
          </a:prstGeom>
          <a:solidFill>
            <a:srgbClr val="89C6ED"/>
          </a:solidFill>
          <a:ln w="19050" cap="flat" cmpd="sng">
            <a:solidFill>
              <a:srgbClr val="456931"/>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l" rtl="0">
              <a:lnSpc>
                <a:spcPct val="107000"/>
              </a:lnSpc>
              <a:spcBef>
                <a:spcPts val="0"/>
              </a:spcBef>
              <a:spcAft>
                <a:spcPts val="0"/>
              </a:spcAft>
              <a:buClr>
                <a:schemeClr val="dk1"/>
              </a:buClr>
              <a:buSzPts val="1600"/>
              <a:buFont typeface="Noto Sans Symbols"/>
              <a:buChar char="❖"/>
            </a:pPr>
            <a:r>
              <a:rPr lang="en-US" sz="1600">
                <a:solidFill>
                  <a:schemeClr val="dk1"/>
                </a:solidFill>
                <a:latin typeface="Arial"/>
                <a:ea typeface="Arial"/>
                <a:cs typeface="Arial"/>
                <a:sym typeface="Arial"/>
              </a:rPr>
              <a:t>1 National Park</a:t>
            </a:r>
            <a:endParaRPr sz="2000">
              <a:solidFill>
                <a:schemeClr val="dk1"/>
              </a:solidFill>
              <a:latin typeface="Arial"/>
              <a:ea typeface="Arial"/>
              <a:cs typeface="Arial"/>
              <a:sym typeface="Arial"/>
            </a:endParaRPr>
          </a:p>
          <a:p>
            <a:pPr marL="342900" marR="0" lvl="0" indent="-342900" algn="l" rtl="0">
              <a:lnSpc>
                <a:spcPct val="107000"/>
              </a:lnSpc>
              <a:spcBef>
                <a:spcPts val="0"/>
              </a:spcBef>
              <a:spcAft>
                <a:spcPts val="0"/>
              </a:spcAft>
              <a:buClr>
                <a:schemeClr val="dk1"/>
              </a:buClr>
              <a:buSzPts val="1600"/>
              <a:buFont typeface="Noto Sans Symbols"/>
              <a:buChar char="❖"/>
            </a:pPr>
            <a:r>
              <a:rPr lang="en-US" sz="1600">
                <a:solidFill>
                  <a:schemeClr val="dk1"/>
                </a:solidFill>
                <a:latin typeface="Arial"/>
                <a:ea typeface="Arial"/>
                <a:cs typeface="Arial"/>
                <a:sym typeface="Arial"/>
              </a:rPr>
              <a:t>31 State Parks</a:t>
            </a:r>
            <a:endParaRPr sz="2000">
              <a:solidFill>
                <a:schemeClr val="dk1"/>
              </a:solidFill>
              <a:latin typeface="Arial"/>
              <a:ea typeface="Arial"/>
              <a:cs typeface="Arial"/>
              <a:sym typeface="Arial"/>
            </a:endParaRPr>
          </a:p>
          <a:p>
            <a:pPr marL="342900" marR="0" lvl="0" indent="-342900" algn="l" rtl="0">
              <a:lnSpc>
                <a:spcPct val="107000"/>
              </a:lnSpc>
              <a:spcBef>
                <a:spcPts val="0"/>
              </a:spcBef>
              <a:spcAft>
                <a:spcPts val="0"/>
              </a:spcAft>
              <a:buClr>
                <a:schemeClr val="dk1"/>
              </a:buClr>
              <a:buSzPts val="1600"/>
              <a:buFont typeface="Noto Sans Symbols"/>
              <a:buChar char="❖"/>
            </a:pPr>
            <a:r>
              <a:rPr lang="en-US" sz="1600">
                <a:solidFill>
                  <a:schemeClr val="dk1"/>
                </a:solidFill>
                <a:latin typeface="Arial"/>
                <a:ea typeface="Arial"/>
                <a:cs typeface="Arial"/>
                <a:sym typeface="Arial"/>
              </a:rPr>
              <a:t>16 Rivers</a:t>
            </a:r>
            <a:endParaRPr sz="2000">
              <a:solidFill>
                <a:schemeClr val="dk1"/>
              </a:solidFill>
              <a:latin typeface="Arial"/>
              <a:ea typeface="Arial"/>
              <a:cs typeface="Arial"/>
              <a:sym typeface="Arial"/>
            </a:endParaRPr>
          </a:p>
          <a:p>
            <a:pPr marL="342900" marR="0" lvl="0" indent="-342900" algn="l" rtl="0">
              <a:lnSpc>
                <a:spcPct val="107000"/>
              </a:lnSpc>
              <a:spcBef>
                <a:spcPts val="0"/>
              </a:spcBef>
              <a:spcAft>
                <a:spcPts val="0"/>
              </a:spcAft>
              <a:buClr>
                <a:schemeClr val="dk1"/>
              </a:buClr>
              <a:buSzPts val="1600"/>
              <a:buFont typeface="Noto Sans Symbols"/>
              <a:buChar char="❖"/>
            </a:pPr>
            <a:r>
              <a:rPr lang="en-US" sz="1600">
                <a:solidFill>
                  <a:schemeClr val="dk1"/>
                </a:solidFill>
                <a:latin typeface="Arial"/>
                <a:ea typeface="Arial"/>
                <a:cs typeface="Arial"/>
                <a:sym typeface="Arial"/>
              </a:rPr>
              <a:t>244 Springs</a:t>
            </a:r>
            <a:endParaRPr sz="2000">
              <a:solidFill>
                <a:schemeClr val="dk1"/>
              </a:solidFill>
              <a:latin typeface="Arial"/>
              <a:ea typeface="Arial"/>
              <a:cs typeface="Arial"/>
              <a:sym typeface="Arial"/>
            </a:endParaRPr>
          </a:p>
          <a:p>
            <a:pPr marL="342900" marR="0" lvl="0" indent="-342900" algn="l" rtl="0">
              <a:lnSpc>
                <a:spcPct val="107000"/>
              </a:lnSpc>
              <a:spcBef>
                <a:spcPts val="0"/>
              </a:spcBef>
              <a:spcAft>
                <a:spcPts val="0"/>
              </a:spcAft>
              <a:buClr>
                <a:schemeClr val="dk1"/>
              </a:buClr>
              <a:buSzPts val="1600"/>
              <a:buFont typeface="Noto Sans Symbols"/>
              <a:buChar char="❖"/>
            </a:pPr>
            <a:r>
              <a:rPr lang="en-US" sz="1600">
                <a:solidFill>
                  <a:schemeClr val="dk1"/>
                </a:solidFill>
                <a:latin typeface="Arial"/>
                <a:ea typeface="Arial"/>
                <a:cs typeface="Arial"/>
                <a:sym typeface="Arial"/>
              </a:rPr>
              <a:t>198 Management Areas</a:t>
            </a:r>
            <a:endParaRPr sz="2000">
              <a:solidFill>
                <a:schemeClr val="dk1"/>
              </a:solidFill>
              <a:latin typeface="Arial"/>
              <a:ea typeface="Arial"/>
              <a:cs typeface="Arial"/>
              <a:sym typeface="Arial"/>
            </a:endParaRPr>
          </a:p>
          <a:p>
            <a:pPr marL="342900" marR="0" lvl="0" indent="-342900" algn="l" rtl="0">
              <a:lnSpc>
                <a:spcPct val="107000"/>
              </a:lnSpc>
              <a:spcBef>
                <a:spcPts val="0"/>
              </a:spcBef>
              <a:spcAft>
                <a:spcPts val="0"/>
              </a:spcAft>
              <a:buClr>
                <a:schemeClr val="dk1"/>
              </a:buClr>
              <a:buSzPts val="1600"/>
              <a:buFont typeface="Noto Sans Symbols"/>
              <a:buChar char="❖"/>
            </a:pPr>
            <a:r>
              <a:rPr lang="en-US" sz="1600">
                <a:solidFill>
                  <a:schemeClr val="dk1"/>
                </a:solidFill>
                <a:latin typeface="Arial"/>
                <a:ea typeface="Arial"/>
                <a:cs typeface="Arial"/>
                <a:sym typeface="Arial"/>
              </a:rPr>
              <a:t>8 Aquatic Preserves</a:t>
            </a:r>
            <a:endParaRPr sz="2000">
              <a:solidFill>
                <a:schemeClr val="dk1"/>
              </a:solidFill>
              <a:latin typeface="Arial"/>
              <a:ea typeface="Arial"/>
              <a:cs typeface="Arial"/>
              <a:sym typeface="Arial"/>
            </a:endParaRPr>
          </a:p>
          <a:p>
            <a:pPr marL="342900" marR="0" lvl="0" indent="-342900" algn="l" rtl="0">
              <a:lnSpc>
                <a:spcPct val="107000"/>
              </a:lnSpc>
              <a:spcBef>
                <a:spcPts val="0"/>
              </a:spcBef>
              <a:spcAft>
                <a:spcPts val="0"/>
              </a:spcAft>
              <a:buClr>
                <a:schemeClr val="dk1"/>
              </a:buClr>
              <a:buSzPts val="1600"/>
              <a:buFont typeface="Noto Sans Symbols"/>
              <a:buChar char="❖"/>
            </a:pPr>
            <a:r>
              <a:rPr lang="en-US" sz="1600">
                <a:solidFill>
                  <a:schemeClr val="dk1"/>
                </a:solidFill>
                <a:latin typeface="Arial"/>
                <a:ea typeface="Arial"/>
                <a:cs typeface="Arial"/>
                <a:sym typeface="Arial"/>
              </a:rPr>
              <a:t>4 Research Reserves</a:t>
            </a:r>
            <a:endParaRPr sz="2000">
              <a:solidFill>
                <a:schemeClr val="dk1"/>
              </a:solidFill>
              <a:latin typeface="Arial"/>
              <a:ea typeface="Arial"/>
              <a:cs typeface="Arial"/>
              <a:sym typeface="Arial"/>
            </a:endParaRPr>
          </a:p>
          <a:p>
            <a:pPr marL="342900" marR="0" lvl="0" indent="-342900" algn="l" rtl="0">
              <a:lnSpc>
                <a:spcPct val="107000"/>
              </a:lnSpc>
              <a:spcBef>
                <a:spcPts val="0"/>
              </a:spcBef>
              <a:spcAft>
                <a:spcPts val="0"/>
              </a:spcAft>
              <a:buClr>
                <a:schemeClr val="dk1"/>
              </a:buClr>
              <a:buSzPts val="1600"/>
              <a:buFont typeface="Noto Sans Symbols"/>
              <a:buChar char="❖"/>
            </a:pPr>
            <a:r>
              <a:rPr lang="en-US" sz="1600">
                <a:solidFill>
                  <a:schemeClr val="dk1"/>
                </a:solidFill>
                <a:latin typeface="Arial"/>
                <a:ea typeface="Arial"/>
                <a:cs typeface="Arial"/>
                <a:sym typeface="Arial"/>
              </a:rPr>
              <a:t>1 UNESCO Biosphere</a:t>
            </a:r>
            <a:endParaRPr sz="2000">
              <a:solidFill>
                <a:schemeClr val="dk1"/>
              </a:solidFill>
              <a:latin typeface="Arial"/>
              <a:ea typeface="Arial"/>
              <a:cs typeface="Arial"/>
              <a:sym typeface="Arial"/>
            </a:endParaRPr>
          </a:p>
        </p:txBody>
      </p:sp>
      <p:sp>
        <p:nvSpPr>
          <p:cNvPr id="250" name="Google Shape;250;p13"/>
          <p:cNvSpPr/>
          <p:nvPr/>
        </p:nvSpPr>
        <p:spPr>
          <a:xfrm>
            <a:off x="2879838" y="733327"/>
            <a:ext cx="3384323" cy="388696"/>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1800">
                <a:solidFill>
                  <a:schemeClr val="lt1"/>
                </a:solidFill>
                <a:latin typeface="Arial"/>
                <a:ea typeface="Arial"/>
                <a:cs typeface="Arial"/>
                <a:sym typeface="Arial"/>
              </a:rPr>
              <a:t>Nature’s Irreplaceable Melting Pot</a:t>
            </a:r>
            <a:endParaRPr sz="1000">
              <a:solidFill>
                <a:schemeClr val="lt1"/>
              </a:solidFill>
              <a:latin typeface="Arial"/>
              <a:ea typeface="Arial"/>
              <a:cs typeface="Arial"/>
              <a:sym typeface="Arial"/>
            </a:endParaRPr>
          </a:p>
        </p:txBody>
      </p:sp>
      <p:sp>
        <p:nvSpPr>
          <p:cNvPr id="251" name="Google Shape;251;p13"/>
          <p:cNvSpPr txBox="1">
            <a:spLocks noGrp="1"/>
          </p:cNvSpPr>
          <p:nvPr>
            <p:ph type="title"/>
          </p:nvPr>
        </p:nvSpPr>
        <p:spPr>
          <a:xfrm>
            <a:off x="0" y="-244400"/>
            <a:ext cx="9144000" cy="1211051"/>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D6ECF9"/>
              </a:buClr>
              <a:buSzPts val="2800"/>
              <a:buFont typeface="Arial"/>
              <a:buNone/>
            </a:pPr>
            <a:r>
              <a:rPr lang="en-US" b="1">
                <a:solidFill>
                  <a:srgbClr val="D6ECF9"/>
                </a:solidFill>
              </a:rPr>
              <a:t>ENVIRONMENTAL ASSETS </a:t>
            </a:r>
            <a:endParaRPr b="1">
              <a:solidFill>
                <a:srgbClr val="D6ECF9"/>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4"/>
          <p:cNvSpPr txBox="1">
            <a:spLocks noGrp="1"/>
          </p:cNvSpPr>
          <p:nvPr>
            <p:ph type="sldNum" idx="12"/>
          </p:nvPr>
        </p:nvSpPr>
        <p:spPr>
          <a:xfrm>
            <a:off x="8631362" y="6555021"/>
            <a:ext cx="5126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002060"/>
                </a:solidFill>
              </a:rPr>
              <a:t>14</a:t>
            </a:fld>
            <a:endParaRPr>
              <a:solidFill>
                <a:srgbClr val="002060"/>
              </a:solidFill>
            </a:endParaRPr>
          </a:p>
        </p:txBody>
      </p:sp>
      <p:pic>
        <p:nvPicPr>
          <p:cNvPr id="257" name="Google Shape;257;p14"/>
          <p:cNvPicPr preferRelativeResize="0"/>
          <p:nvPr/>
        </p:nvPicPr>
        <p:blipFill rotWithShape="1">
          <a:blip r:embed="rId3">
            <a:alphaModFix/>
          </a:blip>
          <a:srcRect l="34623" t="23113" r="28832" b="9643"/>
          <a:stretch/>
        </p:blipFill>
        <p:spPr>
          <a:xfrm>
            <a:off x="6362587" y="3673738"/>
            <a:ext cx="2220176" cy="3063845"/>
          </a:xfrm>
          <a:prstGeom prst="rect">
            <a:avLst/>
          </a:prstGeom>
          <a:noFill/>
          <a:ln>
            <a:noFill/>
          </a:ln>
        </p:spPr>
      </p:pic>
      <p:grpSp>
        <p:nvGrpSpPr>
          <p:cNvPr id="258" name="Google Shape;258;p14"/>
          <p:cNvGrpSpPr/>
          <p:nvPr/>
        </p:nvGrpSpPr>
        <p:grpSpPr>
          <a:xfrm>
            <a:off x="587088" y="5030680"/>
            <a:ext cx="5600221" cy="1889466"/>
            <a:chOff x="-70278" y="5070141"/>
            <a:chExt cx="5131286" cy="1731251"/>
          </a:xfrm>
        </p:grpSpPr>
        <p:pic>
          <p:nvPicPr>
            <p:cNvPr id="259" name="Google Shape;259;p14"/>
            <p:cNvPicPr preferRelativeResize="0"/>
            <p:nvPr/>
          </p:nvPicPr>
          <p:blipFill rotWithShape="1">
            <a:blip r:embed="rId4">
              <a:alphaModFix/>
            </a:blip>
            <a:srcRect/>
            <a:stretch/>
          </p:blipFill>
          <p:spPr>
            <a:xfrm>
              <a:off x="0" y="5070141"/>
              <a:ext cx="5061008" cy="1497166"/>
            </a:xfrm>
            <a:prstGeom prst="rect">
              <a:avLst/>
            </a:prstGeom>
            <a:noFill/>
            <a:ln>
              <a:noFill/>
            </a:ln>
          </p:spPr>
        </p:pic>
        <p:sp>
          <p:nvSpPr>
            <p:cNvPr id="260" name="Google Shape;260;p14"/>
            <p:cNvSpPr/>
            <p:nvPr/>
          </p:nvSpPr>
          <p:spPr>
            <a:xfrm>
              <a:off x="-70278" y="6539782"/>
              <a:ext cx="457200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Arial"/>
                  <a:ea typeface="Arial"/>
                  <a:cs typeface="Arial"/>
                  <a:sym typeface="Arial"/>
                </a:rPr>
                <a:t>© The Florida Longleaf Pine Ecosystem Geodatabase</a:t>
              </a:r>
              <a:endParaRPr/>
            </a:p>
          </p:txBody>
        </p:sp>
      </p:grpSp>
      <p:pic>
        <p:nvPicPr>
          <p:cNvPr id="261" name="Google Shape;261;p14" descr="Image may contain: sky, cloud, outdoor, nature and water"/>
          <p:cNvPicPr preferRelativeResize="0"/>
          <p:nvPr/>
        </p:nvPicPr>
        <p:blipFill rotWithShape="1">
          <a:blip r:embed="rId5">
            <a:alphaModFix/>
          </a:blip>
          <a:srcRect t="20535"/>
          <a:stretch/>
        </p:blipFill>
        <p:spPr>
          <a:xfrm>
            <a:off x="3996441" y="897916"/>
            <a:ext cx="4228872" cy="2520345"/>
          </a:xfrm>
          <a:prstGeom prst="rect">
            <a:avLst/>
          </a:prstGeom>
          <a:noFill/>
          <a:ln>
            <a:noFill/>
          </a:ln>
        </p:spPr>
      </p:pic>
      <p:pic>
        <p:nvPicPr>
          <p:cNvPr id="262" name="Google Shape;262;p14"/>
          <p:cNvPicPr preferRelativeResize="0"/>
          <p:nvPr/>
        </p:nvPicPr>
        <p:blipFill rotWithShape="1">
          <a:blip r:embed="rId6">
            <a:alphaModFix/>
          </a:blip>
          <a:srcRect/>
          <a:stretch/>
        </p:blipFill>
        <p:spPr>
          <a:xfrm>
            <a:off x="761722" y="1046383"/>
            <a:ext cx="2877269" cy="3830683"/>
          </a:xfrm>
          <a:prstGeom prst="rect">
            <a:avLst/>
          </a:prstGeom>
          <a:noFill/>
          <a:ln>
            <a:noFill/>
          </a:ln>
        </p:spPr>
      </p:pic>
      <p:sp>
        <p:nvSpPr>
          <p:cNvPr id="263" name="Google Shape;263;p14"/>
          <p:cNvSpPr txBox="1">
            <a:spLocks noGrp="1"/>
          </p:cNvSpPr>
          <p:nvPr>
            <p:ph type="title"/>
          </p:nvPr>
        </p:nvSpPr>
        <p:spPr>
          <a:xfrm>
            <a:off x="0" y="-244400"/>
            <a:ext cx="9144000" cy="1211051"/>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D6ECF9"/>
              </a:buClr>
              <a:buSzPts val="2800"/>
              <a:buFont typeface="Arial"/>
              <a:buNone/>
            </a:pPr>
            <a:r>
              <a:rPr lang="en-US" b="1">
                <a:solidFill>
                  <a:srgbClr val="D6ECF9"/>
                </a:solidFill>
              </a:rPr>
              <a:t>UNIQUE NATURAL RESOURCES</a:t>
            </a:r>
            <a:endParaRPr b="1">
              <a:solidFill>
                <a:srgbClr val="D6ECF9"/>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5"/>
          <p:cNvSpPr txBox="1">
            <a:spLocks noGrp="1"/>
          </p:cNvSpPr>
          <p:nvPr>
            <p:ph type="body" idx="1"/>
          </p:nvPr>
        </p:nvSpPr>
        <p:spPr>
          <a:xfrm>
            <a:off x="1303100" y="-691349"/>
            <a:ext cx="6812282" cy="3880773"/>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SzPts val="2000"/>
              <a:buNone/>
            </a:pPr>
            <a:r>
              <a:rPr lang="en-US" sz="2000">
                <a:solidFill>
                  <a:srgbClr val="BEDBF3"/>
                </a:solidFill>
              </a:rPr>
              <a:t>Rivers, Bays and Estuaries</a:t>
            </a:r>
            <a:endParaRPr sz="2000">
              <a:solidFill>
                <a:srgbClr val="BEDBF3"/>
              </a:solidFill>
            </a:endParaRPr>
          </a:p>
        </p:txBody>
      </p:sp>
      <p:sp>
        <p:nvSpPr>
          <p:cNvPr id="269" name="Google Shape;269;p15"/>
          <p:cNvSpPr txBox="1">
            <a:spLocks noGrp="1"/>
          </p:cNvSpPr>
          <p:nvPr>
            <p:ph type="title"/>
          </p:nvPr>
        </p:nvSpPr>
        <p:spPr>
          <a:xfrm>
            <a:off x="1" y="-58189"/>
            <a:ext cx="9144000" cy="742383"/>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D6ECF9"/>
              </a:buClr>
              <a:buSzPts val="3200"/>
              <a:buFont typeface="Arial"/>
              <a:buNone/>
            </a:pPr>
            <a:r>
              <a:rPr lang="en-US" sz="3200" b="1">
                <a:solidFill>
                  <a:srgbClr val="D6ECF9"/>
                </a:solidFill>
              </a:rPr>
              <a:t>THIS LANDSCAPE: SHAPED BY WATER </a:t>
            </a:r>
            <a:endParaRPr sz="3200" b="1">
              <a:solidFill>
                <a:srgbClr val="D6ECF9"/>
              </a:solidFill>
            </a:endParaRPr>
          </a:p>
        </p:txBody>
      </p:sp>
      <p:pic>
        <p:nvPicPr>
          <p:cNvPr id="270" name="Google Shape;270;p15"/>
          <p:cNvPicPr preferRelativeResize="0"/>
          <p:nvPr/>
        </p:nvPicPr>
        <p:blipFill rotWithShape="1">
          <a:blip r:embed="rId3">
            <a:alphaModFix/>
          </a:blip>
          <a:srcRect/>
          <a:stretch/>
        </p:blipFill>
        <p:spPr>
          <a:xfrm>
            <a:off x="14834" y="1265258"/>
            <a:ext cx="2054308" cy="1540731"/>
          </a:xfrm>
          <a:prstGeom prst="rect">
            <a:avLst/>
          </a:prstGeom>
          <a:noFill/>
          <a:ln>
            <a:noFill/>
          </a:ln>
        </p:spPr>
      </p:pic>
      <p:sp>
        <p:nvSpPr>
          <p:cNvPr id="271" name="Google Shape;271;p15"/>
          <p:cNvSpPr/>
          <p:nvPr/>
        </p:nvSpPr>
        <p:spPr>
          <a:xfrm>
            <a:off x="308109" y="2532616"/>
            <a:ext cx="191727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lt1"/>
                </a:solidFill>
                <a:latin typeface="Arial"/>
                <a:ea typeface="Arial"/>
                <a:cs typeface="Arial"/>
                <a:sym typeface="Arial"/>
              </a:rPr>
              <a:t>Perdido River</a:t>
            </a:r>
            <a:endParaRPr sz="1600">
              <a:solidFill>
                <a:schemeClr val="lt1"/>
              </a:solidFill>
              <a:latin typeface="Arial"/>
              <a:ea typeface="Arial"/>
              <a:cs typeface="Arial"/>
              <a:sym typeface="Arial"/>
            </a:endParaRPr>
          </a:p>
        </p:txBody>
      </p:sp>
      <p:pic>
        <p:nvPicPr>
          <p:cNvPr id="272" name="Google Shape;272;p15"/>
          <p:cNvPicPr preferRelativeResize="0"/>
          <p:nvPr/>
        </p:nvPicPr>
        <p:blipFill rotWithShape="1">
          <a:blip r:embed="rId4">
            <a:alphaModFix/>
          </a:blip>
          <a:srcRect/>
          <a:stretch/>
        </p:blipFill>
        <p:spPr>
          <a:xfrm>
            <a:off x="48086" y="2909455"/>
            <a:ext cx="2027409" cy="1520556"/>
          </a:xfrm>
          <a:prstGeom prst="rect">
            <a:avLst/>
          </a:prstGeom>
          <a:noFill/>
          <a:ln>
            <a:noFill/>
          </a:ln>
        </p:spPr>
      </p:pic>
      <p:sp>
        <p:nvSpPr>
          <p:cNvPr id="273" name="Google Shape;273;p15"/>
          <p:cNvSpPr/>
          <p:nvPr/>
        </p:nvSpPr>
        <p:spPr>
          <a:xfrm>
            <a:off x="48085" y="4111632"/>
            <a:ext cx="2013577"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lt1"/>
                </a:solidFill>
                <a:latin typeface="Arial"/>
                <a:ea typeface="Arial"/>
                <a:cs typeface="Arial"/>
                <a:sym typeface="Arial"/>
              </a:rPr>
              <a:t>Yellow &amp; Shoal River</a:t>
            </a:r>
            <a:endParaRPr sz="1600">
              <a:solidFill>
                <a:schemeClr val="lt1"/>
              </a:solidFill>
              <a:latin typeface="Arial"/>
              <a:ea typeface="Arial"/>
              <a:cs typeface="Arial"/>
              <a:sym typeface="Arial"/>
            </a:endParaRPr>
          </a:p>
        </p:txBody>
      </p:sp>
      <p:pic>
        <p:nvPicPr>
          <p:cNvPr id="274" name="Google Shape;274;p15" descr="St Marks River at Newport, Florida.jpg"/>
          <p:cNvPicPr preferRelativeResize="0"/>
          <p:nvPr/>
        </p:nvPicPr>
        <p:blipFill rotWithShape="1">
          <a:blip r:embed="rId5">
            <a:alphaModFix/>
          </a:blip>
          <a:srcRect/>
          <a:stretch/>
        </p:blipFill>
        <p:spPr>
          <a:xfrm>
            <a:off x="61917" y="4484520"/>
            <a:ext cx="1999746" cy="1499809"/>
          </a:xfrm>
          <a:prstGeom prst="rect">
            <a:avLst/>
          </a:prstGeom>
          <a:noFill/>
          <a:ln>
            <a:noFill/>
          </a:ln>
        </p:spPr>
      </p:pic>
      <p:sp>
        <p:nvSpPr>
          <p:cNvPr id="275" name="Google Shape;275;p15"/>
          <p:cNvSpPr/>
          <p:nvPr/>
        </p:nvSpPr>
        <p:spPr>
          <a:xfrm>
            <a:off x="308109" y="5704308"/>
            <a:ext cx="151738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lt1"/>
                </a:solidFill>
                <a:latin typeface="Arial"/>
                <a:ea typeface="Arial"/>
                <a:cs typeface="Arial"/>
                <a:sym typeface="Arial"/>
              </a:rPr>
              <a:t>St Marks River</a:t>
            </a:r>
            <a:endParaRPr sz="1600">
              <a:solidFill>
                <a:schemeClr val="lt1"/>
              </a:solidFill>
              <a:latin typeface="Arial"/>
              <a:ea typeface="Arial"/>
              <a:cs typeface="Arial"/>
              <a:sym typeface="Arial"/>
            </a:endParaRPr>
          </a:p>
        </p:txBody>
      </p:sp>
      <p:pic>
        <p:nvPicPr>
          <p:cNvPr id="276" name="Google Shape;276;p15"/>
          <p:cNvPicPr preferRelativeResize="0"/>
          <p:nvPr/>
        </p:nvPicPr>
        <p:blipFill rotWithShape="1">
          <a:blip r:embed="rId6">
            <a:alphaModFix/>
          </a:blip>
          <a:srcRect/>
          <a:stretch/>
        </p:blipFill>
        <p:spPr>
          <a:xfrm>
            <a:off x="7073995" y="1265258"/>
            <a:ext cx="2028307" cy="1521229"/>
          </a:xfrm>
          <a:prstGeom prst="rect">
            <a:avLst/>
          </a:prstGeom>
          <a:noFill/>
          <a:ln>
            <a:noFill/>
          </a:ln>
        </p:spPr>
      </p:pic>
      <p:sp>
        <p:nvSpPr>
          <p:cNvPr id="277" name="Google Shape;277;p15"/>
          <p:cNvSpPr/>
          <p:nvPr/>
        </p:nvSpPr>
        <p:spPr>
          <a:xfrm>
            <a:off x="7090763" y="2498557"/>
            <a:ext cx="2011539"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Blackwater River</a:t>
            </a:r>
            <a:endParaRPr sz="1600">
              <a:solidFill>
                <a:schemeClr val="lt1"/>
              </a:solidFill>
              <a:latin typeface="Arial"/>
              <a:ea typeface="Arial"/>
              <a:cs typeface="Arial"/>
              <a:sym typeface="Arial"/>
            </a:endParaRPr>
          </a:p>
        </p:txBody>
      </p:sp>
      <p:pic>
        <p:nvPicPr>
          <p:cNvPr id="278" name="Google Shape;278;p15" descr="Image result for st andrew bay florida"/>
          <p:cNvPicPr preferRelativeResize="0"/>
          <p:nvPr/>
        </p:nvPicPr>
        <p:blipFill rotWithShape="1">
          <a:blip r:embed="rId7">
            <a:alphaModFix/>
          </a:blip>
          <a:srcRect/>
          <a:stretch/>
        </p:blipFill>
        <p:spPr>
          <a:xfrm>
            <a:off x="7073995" y="2877731"/>
            <a:ext cx="2066377" cy="1481553"/>
          </a:xfrm>
          <a:prstGeom prst="rect">
            <a:avLst/>
          </a:prstGeom>
          <a:noFill/>
          <a:ln>
            <a:noFill/>
          </a:ln>
        </p:spPr>
      </p:pic>
      <p:sp>
        <p:nvSpPr>
          <p:cNvPr id="279" name="Google Shape;279;p15"/>
          <p:cNvSpPr/>
          <p:nvPr/>
        </p:nvSpPr>
        <p:spPr>
          <a:xfrm>
            <a:off x="7064743" y="3869521"/>
            <a:ext cx="229750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lt1"/>
                </a:solidFill>
                <a:latin typeface="Arial"/>
                <a:ea typeface="Arial"/>
                <a:cs typeface="Arial"/>
                <a:sym typeface="Arial"/>
              </a:rPr>
              <a:t>St Andrew Bay | Econfina Creek</a:t>
            </a:r>
            <a:endParaRPr/>
          </a:p>
        </p:txBody>
      </p:sp>
      <p:pic>
        <p:nvPicPr>
          <p:cNvPr id="280" name="Google Shape;280;p15"/>
          <p:cNvPicPr preferRelativeResize="0"/>
          <p:nvPr/>
        </p:nvPicPr>
        <p:blipFill rotWithShape="1">
          <a:blip r:embed="rId8">
            <a:alphaModFix/>
          </a:blip>
          <a:srcRect/>
          <a:stretch/>
        </p:blipFill>
        <p:spPr>
          <a:xfrm>
            <a:off x="7040314" y="4467127"/>
            <a:ext cx="2103686" cy="1575735"/>
          </a:xfrm>
          <a:prstGeom prst="rect">
            <a:avLst/>
          </a:prstGeom>
          <a:noFill/>
          <a:ln>
            <a:noFill/>
          </a:ln>
        </p:spPr>
      </p:pic>
      <p:sp>
        <p:nvSpPr>
          <p:cNvPr id="281" name="Google Shape;281;p15"/>
          <p:cNvSpPr/>
          <p:nvPr/>
        </p:nvSpPr>
        <p:spPr>
          <a:xfrm>
            <a:off x="7064561" y="5752935"/>
            <a:ext cx="2192624"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Apalachicola River </a:t>
            </a:r>
            <a:endParaRPr sz="1600">
              <a:solidFill>
                <a:schemeClr val="lt1"/>
              </a:solidFill>
              <a:latin typeface="Arial"/>
              <a:ea typeface="Arial"/>
              <a:cs typeface="Arial"/>
              <a:sym typeface="Arial"/>
            </a:endParaRPr>
          </a:p>
        </p:txBody>
      </p:sp>
      <p:pic>
        <p:nvPicPr>
          <p:cNvPr id="282" name="Google Shape;282;p15" descr="Image result for ochlockonee river"/>
          <p:cNvPicPr preferRelativeResize="0"/>
          <p:nvPr/>
        </p:nvPicPr>
        <p:blipFill rotWithShape="1">
          <a:blip r:embed="rId9">
            <a:alphaModFix/>
          </a:blip>
          <a:srcRect/>
          <a:stretch/>
        </p:blipFill>
        <p:spPr>
          <a:xfrm>
            <a:off x="2179474" y="5327386"/>
            <a:ext cx="2728939" cy="1528206"/>
          </a:xfrm>
          <a:prstGeom prst="rect">
            <a:avLst/>
          </a:prstGeom>
          <a:noFill/>
          <a:ln>
            <a:noFill/>
          </a:ln>
        </p:spPr>
      </p:pic>
      <p:sp>
        <p:nvSpPr>
          <p:cNvPr id="283" name="Google Shape;283;p15"/>
          <p:cNvSpPr/>
          <p:nvPr/>
        </p:nvSpPr>
        <p:spPr>
          <a:xfrm>
            <a:off x="2179474" y="6570900"/>
            <a:ext cx="2728939"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002060"/>
                </a:solidFill>
                <a:latin typeface="Arial"/>
                <a:ea typeface="Arial"/>
                <a:cs typeface="Arial"/>
                <a:sym typeface="Arial"/>
              </a:rPr>
              <a:t>Ochlockonee River</a:t>
            </a:r>
            <a:endParaRPr sz="1600">
              <a:solidFill>
                <a:srgbClr val="002060"/>
              </a:solidFill>
              <a:latin typeface="Arial"/>
              <a:ea typeface="Arial"/>
              <a:cs typeface="Arial"/>
              <a:sym typeface="Arial"/>
            </a:endParaRPr>
          </a:p>
        </p:txBody>
      </p:sp>
      <p:pic>
        <p:nvPicPr>
          <p:cNvPr id="284" name="Google Shape;284;p15" descr="Image result for choctawhatchee river"/>
          <p:cNvPicPr preferRelativeResize="0"/>
          <p:nvPr/>
        </p:nvPicPr>
        <p:blipFill rotWithShape="1">
          <a:blip r:embed="rId10">
            <a:alphaModFix/>
          </a:blip>
          <a:srcRect/>
          <a:stretch/>
        </p:blipFill>
        <p:spPr>
          <a:xfrm>
            <a:off x="5096062" y="5327386"/>
            <a:ext cx="1715147" cy="1510964"/>
          </a:xfrm>
          <a:prstGeom prst="rect">
            <a:avLst/>
          </a:prstGeom>
          <a:noFill/>
          <a:ln>
            <a:noFill/>
          </a:ln>
        </p:spPr>
      </p:pic>
      <p:sp>
        <p:nvSpPr>
          <p:cNvPr id="285" name="Google Shape;285;p15"/>
          <p:cNvSpPr/>
          <p:nvPr/>
        </p:nvSpPr>
        <p:spPr>
          <a:xfrm>
            <a:off x="5096062" y="6541495"/>
            <a:ext cx="157555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lt1"/>
                </a:solidFill>
                <a:latin typeface="Arial"/>
                <a:ea typeface="Arial"/>
                <a:cs typeface="Arial"/>
                <a:sym typeface="Arial"/>
              </a:rPr>
              <a:t>Choctawhatchee River </a:t>
            </a:r>
            <a:endParaRPr sz="1600">
              <a:solidFill>
                <a:schemeClr val="lt1"/>
              </a:solidFill>
              <a:latin typeface="Arial"/>
              <a:ea typeface="Arial"/>
              <a:cs typeface="Arial"/>
              <a:sym typeface="Arial"/>
            </a:endParaRPr>
          </a:p>
        </p:txBody>
      </p:sp>
      <p:pic>
        <p:nvPicPr>
          <p:cNvPr id="286" name="Google Shape;286;p15"/>
          <p:cNvPicPr preferRelativeResize="0"/>
          <p:nvPr/>
        </p:nvPicPr>
        <p:blipFill rotWithShape="1">
          <a:blip r:embed="rId11">
            <a:alphaModFix/>
          </a:blip>
          <a:srcRect l="3286" t="2874" r="3065" b="2948"/>
          <a:stretch/>
        </p:blipFill>
        <p:spPr>
          <a:xfrm>
            <a:off x="2179474" y="1465415"/>
            <a:ext cx="4800957" cy="372586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0"/>
                                        </p:tgtEl>
                                        <p:attrNameLst>
                                          <p:attrName>style.visibility</p:attrName>
                                        </p:attrNameLst>
                                      </p:cBhvr>
                                      <p:to>
                                        <p:strVal val="visible"/>
                                      </p:to>
                                    </p:set>
                                    <p:anim calcmode="lin" valueType="num">
                                      <p:cBhvr additive="base">
                                        <p:cTn id="7" dur="500"/>
                                        <p:tgtEl>
                                          <p:spTgt spid="270"/>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71"/>
                                        </p:tgtEl>
                                        <p:attrNameLst>
                                          <p:attrName>style.visibility</p:attrName>
                                        </p:attrNameLst>
                                      </p:cBhvr>
                                      <p:to>
                                        <p:strVal val="visible"/>
                                      </p:to>
                                    </p:set>
                                    <p:anim calcmode="lin" valueType="num">
                                      <p:cBhvr additive="base">
                                        <p:cTn id="10" dur="500"/>
                                        <p:tgtEl>
                                          <p:spTgt spid="271"/>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272"/>
                                        </p:tgtEl>
                                        <p:attrNameLst>
                                          <p:attrName>style.visibility</p:attrName>
                                        </p:attrNameLst>
                                      </p:cBhvr>
                                      <p:to>
                                        <p:strVal val="visible"/>
                                      </p:to>
                                    </p:set>
                                    <p:anim calcmode="lin" valueType="num">
                                      <p:cBhvr additive="base">
                                        <p:cTn id="13" dur="500"/>
                                        <p:tgtEl>
                                          <p:spTgt spid="272"/>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73"/>
                                        </p:tgtEl>
                                        <p:attrNameLst>
                                          <p:attrName>style.visibility</p:attrName>
                                        </p:attrNameLst>
                                      </p:cBhvr>
                                      <p:to>
                                        <p:strVal val="visible"/>
                                      </p:to>
                                    </p:set>
                                    <p:anim calcmode="lin" valueType="num">
                                      <p:cBhvr additive="base">
                                        <p:cTn id="16" dur="500"/>
                                        <p:tgtEl>
                                          <p:spTgt spid="273"/>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74"/>
                                        </p:tgtEl>
                                        <p:attrNameLst>
                                          <p:attrName>style.visibility</p:attrName>
                                        </p:attrNameLst>
                                      </p:cBhvr>
                                      <p:to>
                                        <p:strVal val="visible"/>
                                      </p:to>
                                    </p:set>
                                    <p:anim calcmode="lin" valueType="num">
                                      <p:cBhvr additive="base">
                                        <p:cTn id="19" dur="500"/>
                                        <p:tgtEl>
                                          <p:spTgt spid="274"/>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75"/>
                                        </p:tgtEl>
                                        <p:attrNameLst>
                                          <p:attrName>style.visibility</p:attrName>
                                        </p:attrNameLst>
                                      </p:cBhvr>
                                      <p:to>
                                        <p:strVal val="visible"/>
                                      </p:to>
                                    </p:set>
                                    <p:anim calcmode="lin" valueType="num">
                                      <p:cBhvr additive="base">
                                        <p:cTn id="22" dur="500"/>
                                        <p:tgtEl>
                                          <p:spTgt spid="275"/>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82"/>
                                        </p:tgtEl>
                                        <p:attrNameLst>
                                          <p:attrName>style.visibility</p:attrName>
                                        </p:attrNameLst>
                                      </p:cBhvr>
                                      <p:to>
                                        <p:strVal val="visible"/>
                                      </p:to>
                                    </p:set>
                                    <p:anim calcmode="lin" valueType="num">
                                      <p:cBhvr additive="base">
                                        <p:cTn id="25" dur="500"/>
                                        <p:tgtEl>
                                          <p:spTgt spid="28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83"/>
                                        </p:tgtEl>
                                        <p:attrNameLst>
                                          <p:attrName>style.visibility</p:attrName>
                                        </p:attrNameLst>
                                      </p:cBhvr>
                                      <p:to>
                                        <p:strVal val="visible"/>
                                      </p:to>
                                    </p:set>
                                    <p:anim calcmode="lin" valueType="num">
                                      <p:cBhvr additive="base">
                                        <p:cTn id="28" dur="500"/>
                                        <p:tgtEl>
                                          <p:spTgt spid="283"/>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84"/>
                                        </p:tgtEl>
                                        <p:attrNameLst>
                                          <p:attrName>style.visibility</p:attrName>
                                        </p:attrNameLst>
                                      </p:cBhvr>
                                      <p:to>
                                        <p:strVal val="visible"/>
                                      </p:to>
                                    </p:set>
                                    <p:anim calcmode="lin" valueType="num">
                                      <p:cBhvr additive="base">
                                        <p:cTn id="31" dur="500"/>
                                        <p:tgtEl>
                                          <p:spTgt spid="284"/>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85"/>
                                        </p:tgtEl>
                                        <p:attrNameLst>
                                          <p:attrName>style.visibility</p:attrName>
                                        </p:attrNameLst>
                                      </p:cBhvr>
                                      <p:to>
                                        <p:strVal val="visible"/>
                                      </p:to>
                                    </p:set>
                                    <p:anim calcmode="lin" valueType="num">
                                      <p:cBhvr additive="base">
                                        <p:cTn id="34" dur="500"/>
                                        <p:tgtEl>
                                          <p:spTgt spid="285"/>
                                        </p:tgtEl>
                                        <p:attrNameLst>
                                          <p:attrName>ppt_y</p:attrName>
                                        </p:attrNameLst>
                                      </p:cBhvr>
                                      <p:tavLst>
                                        <p:tav tm="0">
                                          <p:val>
                                            <p:strVal val="#ppt_y+1"/>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76"/>
                                        </p:tgtEl>
                                        <p:attrNameLst>
                                          <p:attrName>style.visibility</p:attrName>
                                        </p:attrNameLst>
                                      </p:cBhvr>
                                      <p:to>
                                        <p:strVal val="visible"/>
                                      </p:to>
                                    </p:set>
                                    <p:anim calcmode="lin" valueType="num">
                                      <p:cBhvr additive="base">
                                        <p:cTn id="37" dur="500"/>
                                        <p:tgtEl>
                                          <p:spTgt spid="276"/>
                                        </p:tgtEl>
                                        <p:attrNameLst>
                                          <p:attrName>ppt_y</p:attrName>
                                        </p:attrNameLst>
                                      </p:cBhvr>
                                      <p:tavLst>
                                        <p:tav tm="0">
                                          <p:val>
                                            <p:strVal val="#ppt_y+1"/>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77"/>
                                        </p:tgtEl>
                                        <p:attrNameLst>
                                          <p:attrName>style.visibility</p:attrName>
                                        </p:attrNameLst>
                                      </p:cBhvr>
                                      <p:to>
                                        <p:strVal val="visible"/>
                                      </p:to>
                                    </p:set>
                                    <p:anim calcmode="lin" valueType="num">
                                      <p:cBhvr additive="base">
                                        <p:cTn id="40" dur="500"/>
                                        <p:tgtEl>
                                          <p:spTgt spid="277"/>
                                        </p:tgtEl>
                                        <p:attrNameLst>
                                          <p:attrName>ppt_y</p:attrName>
                                        </p:attrNameLst>
                                      </p:cBhvr>
                                      <p:tavLst>
                                        <p:tav tm="0">
                                          <p:val>
                                            <p:strVal val="#ppt_y+1"/>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78"/>
                                        </p:tgtEl>
                                        <p:attrNameLst>
                                          <p:attrName>style.visibility</p:attrName>
                                        </p:attrNameLst>
                                      </p:cBhvr>
                                      <p:to>
                                        <p:strVal val="visible"/>
                                      </p:to>
                                    </p:set>
                                    <p:anim calcmode="lin" valueType="num">
                                      <p:cBhvr additive="base">
                                        <p:cTn id="43" dur="500"/>
                                        <p:tgtEl>
                                          <p:spTgt spid="278"/>
                                        </p:tgtEl>
                                        <p:attrNameLst>
                                          <p:attrName>ppt_y</p:attrName>
                                        </p:attrNameLst>
                                      </p:cBhvr>
                                      <p:tavLst>
                                        <p:tav tm="0">
                                          <p:val>
                                            <p:strVal val="#ppt_y+1"/>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79"/>
                                        </p:tgtEl>
                                        <p:attrNameLst>
                                          <p:attrName>style.visibility</p:attrName>
                                        </p:attrNameLst>
                                      </p:cBhvr>
                                      <p:to>
                                        <p:strVal val="visible"/>
                                      </p:to>
                                    </p:set>
                                    <p:anim calcmode="lin" valueType="num">
                                      <p:cBhvr additive="base">
                                        <p:cTn id="46" dur="500"/>
                                        <p:tgtEl>
                                          <p:spTgt spid="279"/>
                                        </p:tgtEl>
                                        <p:attrNameLst>
                                          <p:attrName>ppt_y</p:attrName>
                                        </p:attrNameLst>
                                      </p:cBhvr>
                                      <p:tavLst>
                                        <p:tav tm="0">
                                          <p:val>
                                            <p:strVal val="#ppt_y+1"/>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80"/>
                                        </p:tgtEl>
                                        <p:attrNameLst>
                                          <p:attrName>style.visibility</p:attrName>
                                        </p:attrNameLst>
                                      </p:cBhvr>
                                      <p:to>
                                        <p:strVal val="visible"/>
                                      </p:to>
                                    </p:set>
                                    <p:anim calcmode="lin" valueType="num">
                                      <p:cBhvr additive="base">
                                        <p:cTn id="49" dur="500"/>
                                        <p:tgtEl>
                                          <p:spTgt spid="280"/>
                                        </p:tgtEl>
                                        <p:attrNameLst>
                                          <p:attrName>ppt_y</p:attrName>
                                        </p:attrNameLst>
                                      </p:cBhvr>
                                      <p:tavLst>
                                        <p:tav tm="0">
                                          <p:val>
                                            <p:strVal val="#ppt_y+1"/>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81"/>
                                        </p:tgtEl>
                                        <p:attrNameLst>
                                          <p:attrName>style.visibility</p:attrName>
                                        </p:attrNameLst>
                                      </p:cBhvr>
                                      <p:to>
                                        <p:strVal val="visible"/>
                                      </p:to>
                                    </p:set>
                                    <p:anim calcmode="lin" valueType="num">
                                      <p:cBhvr additive="base">
                                        <p:cTn id="52" dur="500"/>
                                        <p:tgtEl>
                                          <p:spTgt spid="2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6"/>
          <p:cNvSpPr txBox="1">
            <a:spLocks noGrp="1"/>
          </p:cNvSpPr>
          <p:nvPr>
            <p:ph type="title"/>
          </p:nvPr>
        </p:nvSpPr>
        <p:spPr>
          <a:xfrm>
            <a:off x="-462456" y="-268971"/>
            <a:ext cx="9144000" cy="14562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D6ECF9"/>
              </a:buClr>
              <a:buSzPts val="2400"/>
              <a:buFont typeface="Arial"/>
              <a:buNone/>
            </a:pPr>
            <a:r>
              <a:rPr lang="en-US" sz="2400" b="1" dirty="0">
                <a:solidFill>
                  <a:srgbClr val="D6ECF9"/>
                </a:solidFill>
              </a:rPr>
              <a:t>	IMPORTANT STORY TO TELL</a:t>
            </a:r>
            <a:endParaRPr dirty="0"/>
          </a:p>
        </p:txBody>
      </p:sp>
      <p:sp>
        <p:nvSpPr>
          <p:cNvPr id="294" name="Google Shape;294;p16"/>
          <p:cNvSpPr txBox="1"/>
          <p:nvPr/>
        </p:nvSpPr>
        <p:spPr>
          <a:xfrm>
            <a:off x="-2761" y="5590347"/>
            <a:ext cx="1255682"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350">
              <a:solidFill>
                <a:schemeClr val="lt1"/>
              </a:solidFill>
              <a:latin typeface="Arial"/>
              <a:ea typeface="Arial"/>
              <a:cs typeface="Arial"/>
              <a:sym typeface="Arial"/>
            </a:endParaRPr>
          </a:p>
        </p:txBody>
      </p:sp>
      <p:sp>
        <p:nvSpPr>
          <p:cNvPr id="3" name="Text Placeholder 2">
            <a:extLst>
              <a:ext uri="{FF2B5EF4-FFF2-40B4-BE49-F238E27FC236}">
                <a16:creationId xmlns:a16="http://schemas.microsoft.com/office/drawing/2014/main" id="{68AD1833-80F2-6749-A25B-4564E84E1BDE}"/>
              </a:ext>
            </a:extLst>
          </p:cNvPr>
          <p:cNvSpPr>
            <a:spLocks noGrp="1"/>
          </p:cNvSpPr>
          <p:nvPr>
            <p:ph type="body" idx="2"/>
          </p:nvPr>
        </p:nvSpPr>
        <p:spPr/>
        <p:txBody>
          <a:bodyPr/>
          <a:lstStyle/>
          <a:p>
            <a:endParaRPr lang="en-US"/>
          </a:p>
        </p:txBody>
      </p:sp>
      <p:pic>
        <p:nvPicPr>
          <p:cNvPr id="4" name="videoplayback" descr="videoplayback">
            <a:hlinkClick r:id="" action="ppaction://media"/>
            <a:extLst>
              <a:ext uri="{FF2B5EF4-FFF2-40B4-BE49-F238E27FC236}">
                <a16:creationId xmlns:a16="http://schemas.microsoft.com/office/drawing/2014/main" id="{011DF20A-CE37-7244-BACC-1B594F33CC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394884"/>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7"/>
          <p:cNvSpPr txBox="1">
            <a:spLocks noGrp="1"/>
          </p:cNvSpPr>
          <p:nvPr>
            <p:ph type="sldNum" idx="12"/>
          </p:nvPr>
        </p:nvSpPr>
        <p:spPr>
          <a:xfrm>
            <a:off x="7812085" y="5870576"/>
            <a:ext cx="417516" cy="3778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
        <p:nvSpPr>
          <p:cNvPr id="304" name="Google Shape;304;p17"/>
          <p:cNvSpPr txBox="1"/>
          <p:nvPr/>
        </p:nvSpPr>
        <p:spPr>
          <a:xfrm>
            <a:off x="613953" y="2481941"/>
            <a:ext cx="7772400" cy="1793967"/>
          </a:xfrm>
          <a:prstGeom prst="rect">
            <a:avLst/>
          </a:prstGeom>
          <a:solidFill>
            <a:srgbClr val="0070C0"/>
          </a:solid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2400"/>
              <a:buFont typeface="Arial"/>
              <a:buNone/>
            </a:pPr>
            <a:r>
              <a:rPr lang="en-US" sz="2400" b="1" cap="none">
                <a:solidFill>
                  <a:srgbClr val="BEDBF3"/>
                </a:solidFill>
                <a:latin typeface="Arial"/>
                <a:ea typeface="Arial"/>
                <a:cs typeface="Arial"/>
                <a:sym typeface="Arial"/>
              </a:rPr>
              <a:t>NHA designation adds another layer of protection to our environmental resources through harmonized action, communities involvement and education.</a:t>
            </a:r>
            <a:endParaRPr sz="1800"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4"/>
                                        </p:tgtEl>
                                        <p:attrNameLst>
                                          <p:attrName>style.visibility</p:attrName>
                                        </p:attrNameLst>
                                      </p:cBhvr>
                                      <p:to>
                                        <p:strVal val="visible"/>
                                      </p:to>
                                    </p:set>
                                    <p:anim calcmode="lin" valueType="num">
                                      <p:cBhvr additive="base">
                                        <p:cTn id="7" dur="500"/>
                                        <p:tgtEl>
                                          <p:spTgt spid="3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19"/>
          <p:cNvSpPr txBox="1">
            <a:spLocks noGrp="1"/>
          </p:cNvSpPr>
          <p:nvPr>
            <p:ph type="sldNum" idx="12"/>
          </p:nvPr>
        </p:nvSpPr>
        <p:spPr>
          <a:xfrm>
            <a:off x="7812085" y="5870576"/>
            <a:ext cx="417516" cy="3778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pic>
        <p:nvPicPr>
          <p:cNvPr id="321" name="Google Shape;321;p19" descr="Image may contain: sky and outdoor"/>
          <p:cNvPicPr preferRelativeResize="0"/>
          <p:nvPr/>
        </p:nvPicPr>
        <p:blipFill rotWithShape="1">
          <a:blip r:embed="rId3">
            <a:alphaModFix/>
          </a:blip>
          <a:srcRect/>
          <a:stretch/>
        </p:blipFill>
        <p:spPr>
          <a:xfrm>
            <a:off x="0" y="455055"/>
            <a:ext cx="4207370" cy="2856158"/>
          </a:xfrm>
          <a:prstGeom prst="rect">
            <a:avLst/>
          </a:prstGeom>
          <a:noFill/>
          <a:ln>
            <a:noFill/>
          </a:ln>
        </p:spPr>
      </p:pic>
      <p:pic>
        <p:nvPicPr>
          <p:cNvPr id="322" name="Google Shape;322;p19" descr="https://scontent-dfw5-1.xx.fbcdn.net/v/t1.0-9/43677196_2269998306361250_4504559793079320576_n.jpg?_nc_cat=102&amp;_nc_ht=scontent-dfw5-1.xx&amp;oh=33ec2f7bf78aaac32e1ed0761bdd4903&amp;oe=5C3F8280"/>
          <p:cNvPicPr preferRelativeResize="0"/>
          <p:nvPr/>
        </p:nvPicPr>
        <p:blipFill rotWithShape="1">
          <a:blip r:embed="rId4">
            <a:alphaModFix/>
          </a:blip>
          <a:srcRect t="1306" b="6480"/>
          <a:stretch/>
        </p:blipFill>
        <p:spPr>
          <a:xfrm>
            <a:off x="0" y="3362865"/>
            <a:ext cx="4192171" cy="2883190"/>
          </a:xfrm>
          <a:prstGeom prst="rect">
            <a:avLst/>
          </a:prstGeom>
          <a:noFill/>
          <a:ln>
            <a:noFill/>
          </a:ln>
        </p:spPr>
      </p:pic>
      <p:pic>
        <p:nvPicPr>
          <p:cNvPr id="323" name="Google Shape;323;p19" descr="The &quot;Great Miami&quot; hurricane battered the Pensacola area when it hit the region in September 1926."/>
          <p:cNvPicPr preferRelativeResize="0"/>
          <p:nvPr/>
        </p:nvPicPr>
        <p:blipFill rotWithShape="1">
          <a:blip r:embed="rId5">
            <a:alphaModFix/>
          </a:blip>
          <a:srcRect/>
          <a:stretch/>
        </p:blipFill>
        <p:spPr>
          <a:xfrm>
            <a:off x="4400588" y="455055"/>
            <a:ext cx="4338209" cy="2302588"/>
          </a:xfrm>
          <a:prstGeom prst="rect">
            <a:avLst/>
          </a:prstGeom>
          <a:noFill/>
          <a:ln>
            <a:noFill/>
          </a:ln>
        </p:spPr>
      </p:pic>
      <p:pic>
        <p:nvPicPr>
          <p:cNvPr id="324" name="Google Shape;324;p19" descr="The &quot;Great Miami&quot; hurricane battered the Pensacola area when it hit the region in September 1926."/>
          <p:cNvPicPr preferRelativeResize="0"/>
          <p:nvPr/>
        </p:nvPicPr>
        <p:blipFill rotWithShape="1">
          <a:blip r:embed="rId6">
            <a:alphaModFix/>
          </a:blip>
          <a:srcRect b="3706"/>
          <a:stretch/>
        </p:blipFill>
        <p:spPr>
          <a:xfrm>
            <a:off x="4377373" y="2837074"/>
            <a:ext cx="4338209" cy="3437117"/>
          </a:xfrm>
          <a:prstGeom prst="rect">
            <a:avLst/>
          </a:prstGeom>
          <a:noFill/>
          <a:ln>
            <a:noFill/>
          </a:ln>
        </p:spPr>
      </p:pic>
      <p:pic>
        <p:nvPicPr>
          <p:cNvPr id="325" name="Google Shape;325;p19" descr="http://nebula.wsimg.com/501586d4c280c4e42cbe8ba20778c002?AccessKeyId=A3D2A2A4212BD391D8E2&amp;disposition=0&amp;alloworigin=1"/>
          <p:cNvPicPr preferRelativeResize="0"/>
          <p:nvPr/>
        </p:nvPicPr>
        <p:blipFill rotWithShape="1">
          <a:blip r:embed="rId7">
            <a:alphaModFix/>
          </a:blip>
          <a:srcRect/>
          <a:stretch/>
        </p:blipFill>
        <p:spPr>
          <a:xfrm>
            <a:off x="-56074" y="415713"/>
            <a:ext cx="9240051" cy="5791000"/>
          </a:xfrm>
          <a:prstGeom prst="rect">
            <a:avLst/>
          </a:prstGeom>
          <a:noFill/>
          <a:ln>
            <a:noFill/>
          </a:ln>
        </p:spPr>
      </p:pic>
      <p:sp>
        <p:nvSpPr>
          <p:cNvPr id="326" name="Google Shape;326;p19"/>
          <p:cNvSpPr/>
          <p:nvPr/>
        </p:nvSpPr>
        <p:spPr>
          <a:xfrm>
            <a:off x="-56074" y="6589093"/>
            <a:ext cx="306045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222222"/>
                </a:solidFill>
                <a:latin typeface="Arial"/>
                <a:ea typeface="Arial"/>
                <a:cs typeface="Arial"/>
                <a:sym typeface="Arial"/>
              </a:rPr>
              <a:t>Historic pictures: © UWF Historic trust Archive</a:t>
            </a:r>
            <a:endParaRPr sz="11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5"/>
                                        </p:tgtEl>
                                        <p:attrNameLst>
                                          <p:attrName>style.visibility</p:attrName>
                                        </p:attrNameLst>
                                      </p:cBhvr>
                                      <p:to>
                                        <p:strVal val="visible"/>
                                      </p:to>
                                    </p:set>
                                    <p:animEffect transition="in" filter="fade">
                                      <p:cBhvr>
                                        <p:cTn id="7" dur="500"/>
                                        <p:tgtEl>
                                          <p:spTgt spid="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20"/>
          <p:cNvSpPr txBox="1">
            <a:spLocks noGrp="1"/>
          </p:cNvSpPr>
          <p:nvPr>
            <p:ph type="title"/>
          </p:nvPr>
        </p:nvSpPr>
        <p:spPr>
          <a:xfrm>
            <a:off x="0" y="-4355"/>
            <a:ext cx="9144000" cy="788125"/>
          </a:xfrm>
          <a:prstGeom prst="rect">
            <a:avLst/>
          </a:prstGeom>
          <a:solidFill>
            <a:srgbClr val="D8D8D8"/>
          </a:solid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2060"/>
              </a:buClr>
              <a:buSzPts val="2800"/>
              <a:buFont typeface="Arial"/>
              <a:buNone/>
            </a:pPr>
            <a:r>
              <a:rPr lang="en-US" b="1">
                <a:solidFill>
                  <a:srgbClr val="002060"/>
                </a:solidFill>
              </a:rPr>
              <a:t>INNOVATION (HISTORIC)</a:t>
            </a:r>
            <a:endParaRPr b="1">
              <a:solidFill>
                <a:srgbClr val="002060"/>
              </a:solidFill>
            </a:endParaRPr>
          </a:p>
        </p:txBody>
      </p:sp>
      <p:sp>
        <p:nvSpPr>
          <p:cNvPr id="332" name="Google Shape;332;p20"/>
          <p:cNvSpPr txBox="1">
            <a:spLocks noGrp="1"/>
          </p:cNvSpPr>
          <p:nvPr>
            <p:ph type="sldNum" idx="12"/>
          </p:nvPr>
        </p:nvSpPr>
        <p:spPr>
          <a:xfrm>
            <a:off x="7812085" y="5870576"/>
            <a:ext cx="417516" cy="3778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pic>
        <p:nvPicPr>
          <p:cNvPr id="333" name="Google Shape;333;p20"/>
          <p:cNvPicPr preferRelativeResize="0"/>
          <p:nvPr/>
        </p:nvPicPr>
        <p:blipFill rotWithShape="1">
          <a:blip r:embed="rId3">
            <a:alphaModFix/>
          </a:blip>
          <a:srcRect/>
          <a:stretch/>
        </p:blipFill>
        <p:spPr>
          <a:xfrm>
            <a:off x="4596742" y="1250654"/>
            <a:ext cx="4065994" cy="2701919"/>
          </a:xfrm>
          <a:prstGeom prst="rect">
            <a:avLst/>
          </a:prstGeom>
          <a:noFill/>
          <a:ln>
            <a:noFill/>
          </a:ln>
        </p:spPr>
      </p:pic>
      <p:pic>
        <p:nvPicPr>
          <p:cNvPr id="334" name="Google Shape;334;p20" descr="Image may contain: 1 person, indoor"/>
          <p:cNvPicPr preferRelativeResize="0"/>
          <p:nvPr/>
        </p:nvPicPr>
        <p:blipFill rotWithShape="1">
          <a:blip r:embed="rId4">
            <a:alphaModFix/>
          </a:blip>
          <a:srcRect/>
          <a:stretch/>
        </p:blipFill>
        <p:spPr>
          <a:xfrm>
            <a:off x="583727" y="1278695"/>
            <a:ext cx="3565170" cy="2673878"/>
          </a:xfrm>
          <a:prstGeom prst="rect">
            <a:avLst/>
          </a:prstGeom>
          <a:noFill/>
          <a:ln>
            <a:noFill/>
          </a:ln>
        </p:spPr>
      </p:pic>
      <p:pic>
        <p:nvPicPr>
          <p:cNvPr id="335" name="Google Shape;335;p20"/>
          <p:cNvPicPr preferRelativeResize="0"/>
          <p:nvPr/>
        </p:nvPicPr>
        <p:blipFill rotWithShape="1">
          <a:blip r:embed="rId5">
            <a:alphaModFix/>
          </a:blip>
          <a:srcRect/>
          <a:stretch/>
        </p:blipFill>
        <p:spPr>
          <a:xfrm>
            <a:off x="583727" y="4091242"/>
            <a:ext cx="4911524" cy="2220418"/>
          </a:xfrm>
          <a:prstGeom prst="rect">
            <a:avLst/>
          </a:prstGeom>
          <a:noFill/>
          <a:ln>
            <a:noFill/>
          </a:ln>
        </p:spPr>
      </p:pic>
      <p:pic>
        <p:nvPicPr>
          <p:cNvPr id="336" name="Google Shape;336;p20" descr="page1image256"/>
          <p:cNvPicPr preferRelativeResize="0"/>
          <p:nvPr/>
        </p:nvPicPr>
        <p:blipFill rotWithShape="1">
          <a:blip r:embed="rId6">
            <a:alphaModFix/>
          </a:blip>
          <a:srcRect/>
          <a:stretch/>
        </p:blipFill>
        <p:spPr>
          <a:xfrm>
            <a:off x="5495251" y="4091242"/>
            <a:ext cx="2993342" cy="221156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
          <p:cNvPicPr preferRelativeResize="0"/>
          <p:nvPr/>
        </p:nvPicPr>
        <p:blipFill rotWithShape="1">
          <a:blip r:embed="rId3">
            <a:alphaModFix/>
          </a:blip>
          <a:srcRect/>
          <a:stretch/>
        </p:blipFill>
        <p:spPr>
          <a:xfrm>
            <a:off x="853441" y="734498"/>
            <a:ext cx="7889966" cy="5112698"/>
          </a:xfrm>
          <a:prstGeom prst="rect">
            <a:avLst/>
          </a:prstGeom>
          <a:noFill/>
          <a:ln>
            <a:noFill/>
          </a:ln>
        </p:spPr>
      </p:pic>
      <p:pic>
        <p:nvPicPr>
          <p:cNvPr id="161" name="Google Shape;161;p2"/>
          <p:cNvPicPr preferRelativeResize="0"/>
          <p:nvPr/>
        </p:nvPicPr>
        <p:blipFill rotWithShape="1">
          <a:blip r:embed="rId4">
            <a:alphaModFix/>
          </a:blip>
          <a:srcRect/>
          <a:stretch/>
        </p:blipFill>
        <p:spPr>
          <a:xfrm>
            <a:off x="-192136" y="4801619"/>
            <a:ext cx="2091154" cy="2091154"/>
          </a:xfrm>
          <a:prstGeom prst="rect">
            <a:avLst/>
          </a:prstGeom>
          <a:noFill/>
          <a:ln>
            <a:noFill/>
          </a:ln>
        </p:spPr>
      </p:pic>
      <p:sp>
        <p:nvSpPr>
          <p:cNvPr id="162" name="Google Shape;162;p2"/>
          <p:cNvSpPr/>
          <p:nvPr/>
        </p:nvSpPr>
        <p:spPr>
          <a:xfrm>
            <a:off x="1045029" y="879566"/>
            <a:ext cx="2926080" cy="1349828"/>
          </a:xfrm>
          <a:prstGeom prst="wedgeEllipseCallout">
            <a:avLst>
              <a:gd name="adj1" fmla="val -49331"/>
              <a:gd name="adj2" fmla="val 282857"/>
            </a:avLst>
          </a:prstGeom>
          <a:solidFill>
            <a:srgbClr val="E795B1">
              <a:alpha val="45882"/>
            </a:srgbClr>
          </a:solidFill>
          <a:ln w="19050" cap="rnd"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5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1"/>
          <p:cNvSpPr txBox="1">
            <a:spLocks noGrp="1"/>
          </p:cNvSpPr>
          <p:nvPr>
            <p:ph type="title"/>
          </p:nvPr>
        </p:nvSpPr>
        <p:spPr>
          <a:xfrm>
            <a:off x="0" y="-4354"/>
            <a:ext cx="9144000" cy="722810"/>
          </a:xfrm>
          <a:prstGeom prst="rect">
            <a:avLst/>
          </a:prstGeom>
          <a:solidFill>
            <a:srgbClr val="BFBFBF"/>
          </a:solid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2060"/>
              </a:buClr>
              <a:buSzPts val="2800"/>
              <a:buFont typeface="Arial"/>
              <a:buNone/>
            </a:pPr>
            <a:r>
              <a:rPr lang="en-US" b="1">
                <a:solidFill>
                  <a:srgbClr val="002060"/>
                </a:solidFill>
              </a:rPr>
              <a:t>MILITARY AND NATIONAL DEFENSE (HISTORIC)</a:t>
            </a:r>
            <a:endParaRPr b="1">
              <a:solidFill>
                <a:srgbClr val="002060"/>
              </a:solidFill>
            </a:endParaRPr>
          </a:p>
        </p:txBody>
      </p:sp>
      <p:sp>
        <p:nvSpPr>
          <p:cNvPr id="342" name="Google Shape;342;p21"/>
          <p:cNvSpPr txBox="1">
            <a:spLocks noGrp="1"/>
          </p:cNvSpPr>
          <p:nvPr>
            <p:ph type="sldNum" idx="12"/>
          </p:nvPr>
        </p:nvSpPr>
        <p:spPr>
          <a:xfrm>
            <a:off x="7812085" y="5870576"/>
            <a:ext cx="417516" cy="3778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pic>
        <p:nvPicPr>
          <p:cNvPr id="343" name="Google Shape;343;p21"/>
          <p:cNvPicPr preferRelativeResize="0"/>
          <p:nvPr/>
        </p:nvPicPr>
        <p:blipFill rotWithShape="1">
          <a:blip r:embed="rId3">
            <a:alphaModFix/>
          </a:blip>
          <a:srcRect/>
          <a:stretch/>
        </p:blipFill>
        <p:spPr>
          <a:xfrm>
            <a:off x="5928873" y="1294465"/>
            <a:ext cx="2947219" cy="2210414"/>
          </a:xfrm>
          <a:prstGeom prst="rect">
            <a:avLst/>
          </a:prstGeom>
          <a:noFill/>
          <a:ln>
            <a:noFill/>
          </a:ln>
        </p:spPr>
      </p:pic>
      <p:pic>
        <p:nvPicPr>
          <p:cNvPr id="344" name="Google Shape;344;p21" descr="cannons8"/>
          <p:cNvPicPr preferRelativeResize="0"/>
          <p:nvPr/>
        </p:nvPicPr>
        <p:blipFill rotWithShape="1">
          <a:blip r:embed="rId4">
            <a:alphaModFix/>
          </a:blip>
          <a:srcRect/>
          <a:stretch/>
        </p:blipFill>
        <p:spPr>
          <a:xfrm>
            <a:off x="265430" y="1294465"/>
            <a:ext cx="3422576" cy="2210414"/>
          </a:xfrm>
          <a:prstGeom prst="rect">
            <a:avLst/>
          </a:prstGeom>
          <a:noFill/>
          <a:ln w="9525" cap="flat" cmpd="sng">
            <a:solidFill>
              <a:srgbClr val="CCCCCC"/>
            </a:solidFill>
            <a:prstDash val="solid"/>
            <a:miter lim="800000"/>
            <a:headEnd type="none" w="sm" len="sm"/>
            <a:tailEnd type="none" w="sm" len="sm"/>
          </a:ln>
        </p:spPr>
      </p:pic>
      <p:pic>
        <p:nvPicPr>
          <p:cNvPr id="345" name="Google Shape;345;p21"/>
          <p:cNvPicPr preferRelativeResize="0"/>
          <p:nvPr/>
        </p:nvPicPr>
        <p:blipFill rotWithShape="1">
          <a:blip r:embed="rId5">
            <a:alphaModFix/>
          </a:blip>
          <a:srcRect/>
          <a:stretch/>
        </p:blipFill>
        <p:spPr>
          <a:xfrm>
            <a:off x="3033483" y="1294465"/>
            <a:ext cx="3205267" cy="2213582"/>
          </a:xfrm>
          <a:prstGeom prst="rect">
            <a:avLst/>
          </a:prstGeom>
          <a:noFill/>
          <a:ln>
            <a:noFill/>
          </a:ln>
        </p:spPr>
      </p:pic>
      <p:pic>
        <p:nvPicPr>
          <p:cNvPr id="346" name="Google Shape;346;p21"/>
          <p:cNvPicPr preferRelativeResize="0"/>
          <p:nvPr/>
        </p:nvPicPr>
        <p:blipFill rotWithShape="1">
          <a:blip r:embed="rId6">
            <a:alphaModFix/>
          </a:blip>
          <a:srcRect l="17084"/>
          <a:stretch/>
        </p:blipFill>
        <p:spPr>
          <a:xfrm>
            <a:off x="163830" y="3778967"/>
            <a:ext cx="2768053" cy="2211603"/>
          </a:xfrm>
          <a:prstGeom prst="rect">
            <a:avLst/>
          </a:prstGeom>
          <a:noFill/>
          <a:ln>
            <a:noFill/>
          </a:ln>
        </p:spPr>
      </p:pic>
      <p:pic>
        <p:nvPicPr>
          <p:cNvPr id="347" name="Google Shape;347;p21"/>
          <p:cNvPicPr preferRelativeResize="0"/>
          <p:nvPr/>
        </p:nvPicPr>
        <p:blipFill rotWithShape="1">
          <a:blip r:embed="rId7">
            <a:alphaModFix/>
          </a:blip>
          <a:srcRect/>
          <a:stretch/>
        </p:blipFill>
        <p:spPr>
          <a:xfrm>
            <a:off x="3051586" y="3771884"/>
            <a:ext cx="2958247" cy="2218685"/>
          </a:xfrm>
          <a:prstGeom prst="rect">
            <a:avLst/>
          </a:prstGeom>
          <a:noFill/>
          <a:ln>
            <a:noFill/>
          </a:ln>
        </p:spPr>
      </p:pic>
      <p:pic>
        <p:nvPicPr>
          <p:cNvPr id="348" name="Google Shape;348;p21"/>
          <p:cNvPicPr preferRelativeResize="0"/>
          <p:nvPr/>
        </p:nvPicPr>
        <p:blipFill rotWithShape="1">
          <a:blip r:embed="rId8">
            <a:alphaModFix/>
          </a:blip>
          <a:srcRect/>
          <a:stretch/>
        </p:blipFill>
        <p:spPr>
          <a:xfrm>
            <a:off x="6137150" y="3771883"/>
            <a:ext cx="2816734" cy="221868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2"/>
          <p:cNvSpPr txBox="1">
            <a:spLocks noGrp="1"/>
          </p:cNvSpPr>
          <p:nvPr>
            <p:ph type="title"/>
          </p:nvPr>
        </p:nvSpPr>
        <p:spPr>
          <a:xfrm>
            <a:off x="0" y="0"/>
            <a:ext cx="9144000" cy="748936"/>
          </a:xfrm>
          <a:prstGeom prst="rect">
            <a:avLst/>
          </a:prstGeom>
          <a:solidFill>
            <a:srgbClr val="CD9120"/>
          </a:solid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2060"/>
              </a:buClr>
              <a:buSzPts val="2800"/>
              <a:buFont typeface="Arial"/>
              <a:buNone/>
            </a:pPr>
            <a:r>
              <a:rPr lang="en-US" b="1">
                <a:solidFill>
                  <a:srgbClr val="002060"/>
                </a:solidFill>
              </a:rPr>
              <a:t>INDUSTRY</a:t>
            </a:r>
            <a:endParaRPr b="1">
              <a:solidFill>
                <a:srgbClr val="002060"/>
              </a:solidFill>
            </a:endParaRPr>
          </a:p>
        </p:txBody>
      </p:sp>
      <p:sp>
        <p:nvSpPr>
          <p:cNvPr id="354" name="Google Shape;354;p22"/>
          <p:cNvSpPr txBox="1">
            <a:spLocks noGrp="1"/>
          </p:cNvSpPr>
          <p:nvPr>
            <p:ph type="sldNum" idx="12"/>
          </p:nvPr>
        </p:nvSpPr>
        <p:spPr>
          <a:xfrm>
            <a:off x="7812085" y="5870576"/>
            <a:ext cx="417516" cy="3778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pic>
        <p:nvPicPr>
          <p:cNvPr id="355" name="Google Shape;355;p22" descr="Shield's Point"/>
          <p:cNvPicPr preferRelativeResize="0"/>
          <p:nvPr/>
        </p:nvPicPr>
        <p:blipFill rotWithShape="1">
          <a:blip r:embed="rId3">
            <a:alphaModFix/>
          </a:blip>
          <a:srcRect/>
          <a:stretch/>
        </p:blipFill>
        <p:spPr>
          <a:xfrm>
            <a:off x="496389" y="1113616"/>
            <a:ext cx="3640806" cy="2449810"/>
          </a:xfrm>
          <a:prstGeom prst="rect">
            <a:avLst/>
          </a:prstGeom>
          <a:noFill/>
          <a:ln>
            <a:noFill/>
          </a:ln>
        </p:spPr>
      </p:pic>
      <p:pic>
        <p:nvPicPr>
          <p:cNvPr id="356" name="Google Shape;356;p22" descr="Image may contain: ocean, sky, outdoor, water and nature"/>
          <p:cNvPicPr preferRelativeResize="0"/>
          <p:nvPr/>
        </p:nvPicPr>
        <p:blipFill rotWithShape="1">
          <a:blip r:embed="rId4">
            <a:alphaModFix/>
          </a:blip>
          <a:srcRect r="6335"/>
          <a:stretch/>
        </p:blipFill>
        <p:spPr>
          <a:xfrm>
            <a:off x="4382589" y="1084023"/>
            <a:ext cx="4121296" cy="2479403"/>
          </a:xfrm>
          <a:prstGeom prst="rect">
            <a:avLst/>
          </a:prstGeom>
          <a:noFill/>
          <a:ln>
            <a:noFill/>
          </a:ln>
        </p:spPr>
      </p:pic>
      <p:pic>
        <p:nvPicPr>
          <p:cNvPr id="357" name="Google Shape;357;p22" descr="Drew Lumber Company sawmill on the Suwannee River at Ellaville (ca. 1875)."/>
          <p:cNvPicPr preferRelativeResize="0"/>
          <p:nvPr/>
        </p:nvPicPr>
        <p:blipFill rotWithShape="1">
          <a:blip r:embed="rId5">
            <a:alphaModFix/>
          </a:blip>
          <a:srcRect/>
          <a:stretch/>
        </p:blipFill>
        <p:spPr>
          <a:xfrm>
            <a:off x="213565" y="3743469"/>
            <a:ext cx="3640805" cy="2791283"/>
          </a:xfrm>
          <a:prstGeom prst="rect">
            <a:avLst/>
          </a:prstGeom>
          <a:noFill/>
          <a:ln>
            <a:noFill/>
          </a:ln>
        </p:spPr>
      </p:pic>
      <p:pic>
        <p:nvPicPr>
          <p:cNvPr id="358" name="Google Shape;358;p22"/>
          <p:cNvPicPr preferRelativeResize="0"/>
          <p:nvPr/>
        </p:nvPicPr>
        <p:blipFill rotWithShape="1">
          <a:blip r:embed="rId6">
            <a:alphaModFix/>
          </a:blip>
          <a:srcRect/>
          <a:stretch/>
        </p:blipFill>
        <p:spPr>
          <a:xfrm>
            <a:off x="4018979" y="3757197"/>
            <a:ext cx="4926853" cy="277755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23"/>
          <p:cNvSpPr txBox="1">
            <a:spLocks noGrp="1"/>
          </p:cNvSpPr>
          <p:nvPr>
            <p:ph type="title"/>
          </p:nvPr>
        </p:nvSpPr>
        <p:spPr>
          <a:xfrm>
            <a:off x="0" y="0"/>
            <a:ext cx="9144000" cy="775062"/>
          </a:xfrm>
          <a:prstGeom prst="rect">
            <a:avLst/>
          </a:prstGeom>
          <a:solidFill>
            <a:srgbClr val="FFFFCC"/>
          </a:solid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2060"/>
              </a:buClr>
              <a:buSzPts val="2800"/>
              <a:buFont typeface="Arial"/>
              <a:buNone/>
            </a:pPr>
            <a:r>
              <a:rPr lang="en-US" b="1">
                <a:solidFill>
                  <a:srgbClr val="002060"/>
                </a:solidFill>
              </a:rPr>
              <a:t>HUMAN RESILIENCE (PREHISTORIC/HISTORIC)</a:t>
            </a:r>
            <a:endParaRPr b="1">
              <a:solidFill>
                <a:srgbClr val="002060"/>
              </a:solidFill>
            </a:endParaRPr>
          </a:p>
        </p:txBody>
      </p:sp>
      <p:pic>
        <p:nvPicPr>
          <p:cNvPr id="364" name="Google Shape;364;p23" descr="EP3_grab_1.jpg"/>
          <p:cNvPicPr preferRelativeResize="0"/>
          <p:nvPr/>
        </p:nvPicPr>
        <p:blipFill rotWithShape="1">
          <a:blip r:embed="rId3">
            <a:alphaModFix/>
          </a:blip>
          <a:srcRect/>
          <a:stretch/>
        </p:blipFill>
        <p:spPr>
          <a:xfrm>
            <a:off x="679349" y="3578769"/>
            <a:ext cx="4097500" cy="2305279"/>
          </a:xfrm>
          <a:prstGeom prst="rect">
            <a:avLst/>
          </a:prstGeom>
          <a:noFill/>
          <a:ln>
            <a:noFill/>
          </a:ln>
        </p:spPr>
      </p:pic>
      <p:pic>
        <p:nvPicPr>
          <p:cNvPr id="365" name="Google Shape;365;p23" descr="https://scontent-dfw5-1.xx.fbcdn.net/v/t1.0-9/43677196_2269998306361250_4504559793079320576_n.jpg?_nc_cat=102&amp;_nc_ht=scontent-dfw5-1.xx&amp;oh=33ec2f7bf78aaac32e1ed0761bdd4903&amp;oe=5C3F8280"/>
          <p:cNvPicPr preferRelativeResize="0"/>
          <p:nvPr/>
        </p:nvPicPr>
        <p:blipFill rotWithShape="1">
          <a:blip r:embed="rId4">
            <a:alphaModFix/>
          </a:blip>
          <a:srcRect t="1306" b="6480"/>
          <a:stretch/>
        </p:blipFill>
        <p:spPr>
          <a:xfrm>
            <a:off x="4764323" y="3578897"/>
            <a:ext cx="3351700" cy="2305151"/>
          </a:xfrm>
          <a:prstGeom prst="rect">
            <a:avLst/>
          </a:prstGeom>
          <a:noFill/>
          <a:ln>
            <a:noFill/>
          </a:ln>
        </p:spPr>
      </p:pic>
      <p:pic>
        <p:nvPicPr>
          <p:cNvPr id="366" name="Google Shape;366;p23" descr="Fort Gadsden and Negro Fort.jpg"/>
          <p:cNvPicPr preferRelativeResize="0"/>
          <p:nvPr/>
        </p:nvPicPr>
        <p:blipFill rotWithShape="1">
          <a:blip r:embed="rId5">
            <a:alphaModFix/>
          </a:blip>
          <a:srcRect b="49013"/>
          <a:stretch/>
        </p:blipFill>
        <p:spPr>
          <a:xfrm>
            <a:off x="5620762" y="1318936"/>
            <a:ext cx="3248350" cy="1940827"/>
          </a:xfrm>
          <a:prstGeom prst="rect">
            <a:avLst/>
          </a:prstGeom>
          <a:noFill/>
          <a:ln>
            <a:noFill/>
          </a:ln>
        </p:spPr>
      </p:pic>
      <p:pic>
        <p:nvPicPr>
          <p:cNvPr id="367" name="Google Shape;367;p23"/>
          <p:cNvPicPr preferRelativeResize="0"/>
          <p:nvPr/>
        </p:nvPicPr>
        <p:blipFill rotWithShape="1">
          <a:blip r:embed="rId6">
            <a:alphaModFix/>
          </a:blip>
          <a:srcRect/>
          <a:stretch/>
        </p:blipFill>
        <p:spPr>
          <a:xfrm>
            <a:off x="329665" y="1309406"/>
            <a:ext cx="2598851" cy="1950357"/>
          </a:xfrm>
          <a:prstGeom prst="rect">
            <a:avLst/>
          </a:prstGeom>
          <a:noFill/>
          <a:ln>
            <a:noFill/>
          </a:ln>
        </p:spPr>
      </p:pic>
      <p:pic>
        <p:nvPicPr>
          <p:cNvPr id="368" name="Google Shape;368;p23"/>
          <p:cNvPicPr preferRelativeResize="0"/>
          <p:nvPr/>
        </p:nvPicPr>
        <p:blipFill rotWithShape="1">
          <a:blip r:embed="rId7">
            <a:alphaModFix/>
          </a:blip>
          <a:srcRect/>
          <a:stretch/>
        </p:blipFill>
        <p:spPr>
          <a:xfrm>
            <a:off x="2928516" y="1318935"/>
            <a:ext cx="2905189" cy="194082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24"/>
          <p:cNvPicPr preferRelativeResize="0"/>
          <p:nvPr/>
        </p:nvPicPr>
        <p:blipFill rotWithShape="1">
          <a:blip r:embed="rId3">
            <a:alphaModFix/>
          </a:blip>
          <a:srcRect/>
          <a:stretch/>
        </p:blipFill>
        <p:spPr>
          <a:xfrm>
            <a:off x="2945069" y="1285046"/>
            <a:ext cx="2881208" cy="2367393"/>
          </a:xfrm>
          <a:prstGeom prst="rect">
            <a:avLst/>
          </a:prstGeom>
          <a:noFill/>
          <a:ln>
            <a:noFill/>
          </a:ln>
        </p:spPr>
      </p:pic>
      <p:sp>
        <p:nvSpPr>
          <p:cNvPr id="374" name="Google Shape;374;p24"/>
          <p:cNvSpPr txBox="1">
            <a:spLocks noGrp="1"/>
          </p:cNvSpPr>
          <p:nvPr>
            <p:ph type="title"/>
          </p:nvPr>
        </p:nvSpPr>
        <p:spPr>
          <a:xfrm>
            <a:off x="18048" y="-189178"/>
            <a:ext cx="9144000" cy="145626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BEDBF3"/>
              </a:buClr>
              <a:buSzPts val="2800"/>
              <a:buFont typeface="Arial"/>
              <a:buNone/>
            </a:pPr>
            <a:r>
              <a:rPr lang="en-US" b="1">
                <a:solidFill>
                  <a:srgbClr val="BEDBF3"/>
                </a:solidFill>
              </a:rPr>
              <a:t>MARITIME HERITAGE CONNECTS OUR PAST TO OUR PRESENT</a:t>
            </a:r>
            <a:endParaRPr b="1">
              <a:solidFill>
                <a:srgbClr val="BEDBF3"/>
              </a:solidFill>
            </a:endParaRPr>
          </a:p>
        </p:txBody>
      </p:sp>
      <p:sp>
        <p:nvSpPr>
          <p:cNvPr id="375" name="Google Shape;375;p24"/>
          <p:cNvSpPr txBox="1">
            <a:spLocks noGrp="1"/>
          </p:cNvSpPr>
          <p:nvPr>
            <p:ph type="sldNum" idx="12"/>
          </p:nvPr>
        </p:nvSpPr>
        <p:spPr>
          <a:xfrm>
            <a:off x="7812085" y="5870576"/>
            <a:ext cx="417516" cy="3778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pic>
        <p:nvPicPr>
          <p:cNvPr id="376" name="Google Shape;376;p24"/>
          <p:cNvPicPr preferRelativeResize="0"/>
          <p:nvPr/>
        </p:nvPicPr>
        <p:blipFill rotWithShape="1">
          <a:blip r:embed="rId4">
            <a:alphaModFix/>
          </a:blip>
          <a:srcRect/>
          <a:stretch/>
        </p:blipFill>
        <p:spPr>
          <a:xfrm>
            <a:off x="2249090" y="1249132"/>
            <a:ext cx="4645819" cy="2470866"/>
          </a:xfrm>
          <a:prstGeom prst="rect">
            <a:avLst/>
          </a:prstGeom>
          <a:noFill/>
          <a:ln>
            <a:noFill/>
          </a:ln>
        </p:spPr>
      </p:pic>
      <p:pic>
        <p:nvPicPr>
          <p:cNvPr id="377" name="Google Shape;377;p24"/>
          <p:cNvPicPr preferRelativeResize="0"/>
          <p:nvPr/>
        </p:nvPicPr>
        <p:blipFill rotWithShape="1">
          <a:blip r:embed="rId5">
            <a:alphaModFix/>
          </a:blip>
          <a:srcRect l="4848" t="19559" r="5362" b="19955"/>
          <a:stretch/>
        </p:blipFill>
        <p:spPr>
          <a:xfrm>
            <a:off x="99137" y="4123365"/>
            <a:ext cx="4490911" cy="2404997"/>
          </a:xfrm>
          <a:prstGeom prst="rect">
            <a:avLst/>
          </a:prstGeom>
          <a:noFill/>
          <a:ln>
            <a:noFill/>
          </a:ln>
        </p:spPr>
      </p:pic>
      <p:pic>
        <p:nvPicPr>
          <p:cNvPr id="378" name="Google Shape;378;p24"/>
          <p:cNvPicPr preferRelativeResize="0"/>
          <p:nvPr/>
        </p:nvPicPr>
        <p:blipFill rotWithShape="1">
          <a:blip r:embed="rId6">
            <a:alphaModFix/>
          </a:blip>
          <a:srcRect/>
          <a:stretch/>
        </p:blipFill>
        <p:spPr>
          <a:xfrm>
            <a:off x="99137" y="4230943"/>
            <a:ext cx="4516988" cy="2449298"/>
          </a:xfrm>
          <a:prstGeom prst="rect">
            <a:avLst/>
          </a:prstGeom>
          <a:noFill/>
          <a:ln>
            <a:noFill/>
          </a:ln>
        </p:spPr>
      </p:pic>
      <p:pic>
        <p:nvPicPr>
          <p:cNvPr id="379" name="Google Shape;379;p24"/>
          <p:cNvPicPr preferRelativeResize="0"/>
          <p:nvPr/>
        </p:nvPicPr>
        <p:blipFill rotWithShape="1">
          <a:blip r:embed="rId7">
            <a:alphaModFix/>
          </a:blip>
          <a:srcRect/>
          <a:stretch/>
        </p:blipFill>
        <p:spPr>
          <a:xfrm>
            <a:off x="4785127" y="3815449"/>
            <a:ext cx="4065040" cy="2938956"/>
          </a:xfrm>
          <a:prstGeom prst="rect">
            <a:avLst/>
          </a:prstGeom>
          <a:noFill/>
          <a:ln>
            <a:noFill/>
          </a:ln>
        </p:spPr>
      </p:pic>
      <p:pic>
        <p:nvPicPr>
          <p:cNvPr id="380" name="Google Shape;380;p24"/>
          <p:cNvPicPr preferRelativeResize="0">
            <a:picLocks noGrp="1"/>
          </p:cNvPicPr>
          <p:nvPr>
            <p:ph type="body" idx="1"/>
          </p:nvPr>
        </p:nvPicPr>
        <p:blipFill rotWithShape="1">
          <a:blip r:embed="rId8">
            <a:alphaModFix/>
          </a:blip>
          <a:srcRect/>
          <a:stretch/>
        </p:blipFill>
        <p:spPr>
          <a:xfrm>
            <a:off x="4785127" y="3932461"/>
            <a:ext cx="4065040" cy="27049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6"/>
                                        </p:tgtEl>
                                        <p:attrNameLst>
                                          <p:attrName>style.visibility</p:attrName>
                                        </p:attrNameLst>
                                      </p:cBhvr>
                                      <p:to>
                                        <p:strVal val="visible"/>
                                      </p:to>
                                    </p:set>
                                    <p:animEffect transition="in" filter="fade">
                                      <p:cBhvr>
                                        <p:cTn id="15" dur="500"/>
                                        <p:tgtEl>
                                          <p:spTgt spid="376"/>
                                        </p:tgtEl>
                                      </p:cBhvr>
                                    </p:animEffect>
                                  </p:childTnLst>
                                </p:cTn>
                              </p:par>
                              <p:par>
                                <p:cTn id="16" presetID="10" presetClass="entr" presetSubtype="0" fill="hold" nodeType="withEffect">
                                  <p:stCondLst>
                                    <p:cond delay="0"/>
                                  </p:stCondLst>
                                  <p:childTnLst>
                                    <p:set>
                                      <p:cBhvr>
                                        <p:cTn id="17" dur="1" fill="hold">
                                          <p:stCondLst>
                                            <p:cond delay="0"/>
                                          </p:stCondLst>
                                        </p:cTn>
                                        <p:tgtEl>
                                          <p:spTgt spid="380"/>
                                        </p:tgtEl>
                                        <p:attrNameLst>
                                          <p:attrName>style.visibility</p:attrName>
                                        </p:attrNameLst>
                                      </p:cBhvr>
                                      <p:to>
                                        <p:strVal val="visible"/>
                                      </p:to>
                                    </p:set>
                                    <p:animEffect transition="in" filter="fade">
                                      <p:cBhvr>
                                        <p:cTn id="18" dur="500"/>
                                        <p:tgtEl>
                                          <p:spTgt spid="380"/>
                                        </p:tgtEl>
                                      </p:cBhvr>
                                    </p:animEffect>
                                  </p:childTnLst>
                                </p:cTn>
                              </p:par>
                              <p:par>
                                <p:cTn id="19" presetID="10" presetClass="entr" presetSubtype="0" fill="hold" nodeType="withEffect">
                                  <p:stCondLst>
                                    <p:cond delay="0"/>
                                  </p:stCondLst>
                                  <p:childTnLst>
                                    <p:set>
                                      <p:cBhvr>
                                        <p:cTn id="20" dur="1" fill="hold">
                                          <p:stCondLst>
                                            <p:cond delay="0"/>
                                          </p:stCondLst>
                                        </p:cTn>
                                        <p:tgtEl>
                                          <p:spTgt spid="378"/>
                                        </p:tgtEl>
                                        <p:attrNameLst>
                                          <p:attrName>style.visibility</p:attrName>
                                        </p:attrNameLst>
                                      </p:cBhvr>
                                      <p:to>
                                        <p:strVal val="visible"/>
                                      </p:to>
                                    </p:set>
                                    <p:animEffect transition="in" filter="fade">
                                      <p:cBhvr>
                                        <p:cTn id="21" dur="500"/>
                                        <p:tgtEl>
                                          <p:spTgt spid="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5"/>
          <p:cNvSpPr txBox="1">
            <a:spLocks noGrp="1"/>
          </p:cNvSpPr>
          <p:nvPr>
            <p:ph type="title"/>
          </p:nvPr>
        </p:nvSpPr>
        <p:spPr>
          <a:xfrm>
            <a:off x="13855" y="-76395"/>
            <a:ext cx="9130145" cy="835331"/>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BEDBF3"/>
              </a:buClr>
              <a:buSzPts val="3000"/>
              <a:buFont typeface="Arial"/>
              <a:buNone/>
            </a:pPr>
            <a:r>
              <a:rPr lang="en-US" sz="3000" b="1">
                <a:solidFill>
                  <a:srgbClr val="BEDBF3"/>
                </a:solidFill>
              </a:rPr>
              <a:t>POTENTIAL BOUNDARY</a:t>
            </a:r>
            <a:endParaRPr sz="3000" b="1">
              <a:solidFill>
                <a:srgbClr val="BEDBF3"/>
              </a:solidFill>
            </a:endParaRPr>
          </a:p>
        </p:txBody>
      </p:sp>
      <p:pic>
        <p:nvPicPr>
          <p:cNvPr id="387" name="Google Shape;387;p25"/>
          <p:cNvPicPr preferRelativeResize="0"/>
          <p:nvPr/>
        </p:nvPicPr>
        <p:blipFill rotWithShape="1">
          <a:blip r:embed="rId3">
            <a:alphaModFix/>
          </a:blip>
          <a:srcRect/>
          <a:stretch/>
        </p:blipFill>
        <p:spPr>
          <a:xfrm>
            <a:off x="1119209" y="1221714"/>
            <a:ext cx="6465816" cy="488040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26"/>
          <p:cNvSpPr txBox="1">
            <a:spLocks noGrp="1"/>
          </p:cNvSpPr>
          <p:nvPr>
            <p:ph type="title"/>
          </p:nvPr>
        </p:nvSpPr>
        <p:spPr>
          <a:xfrm>
            <a:off x="0" y="1769411"/>
            <a:ext cx="9144000" cy="239485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AFD9F3"/>
              </a:buClr>
              <a:buSzPts val="2800"/>
              <a:buFont typeface="Arial"/>
              <a:buNone/>
            </a:pPr>
            <a:r>
              <a:rPr lang="en-US" b="1">
                <a:solidFill>
                  <a:srgbClr val="AFD9F3"/>
                </a:solidFill>
              </a:rPr>
              <a:t>NOT POSSIBLE WITHOUT AN INTERDISCIPLINARY APPROACH AND COLLABORATIVE STRATEGY</a:t>
            </a:r>
            <a:endParaRPr b="1">
              <a:solidFill>
                <a:srgbClr val="AFD9F3"/>
              </a:solidFill>
            </a:endParaRPr>
          </a:p>
        </p:txBody>
      </p:sp>
      <p:sp>
        <p:nvSpPr>
          <p:cNvPr id="393" name="Google Shape;393;p26"/>
          <p:cNvSpPr txBox="1"/>
          <p:nvPr/>
        </p:nvSpPr>
        <p:spPr>
          <a:xfrm>
            <a:off x="0" y="3619983"/>
            <a:ext cx="9144000" cy="2394857"/>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rgbClr val="AFD9F3"/>
              </a:buClr>
              <a:buSzPts val="2800"/>
              <a:buFont typeface="Arial"/>
              <a:buNone/>
            </a:pPr>
            <a:r>
              <a:rPr lang="en-US" sz="2800" b="1" cap="none">
                <a:solidFill>
                  <a:srgbClr val="AFD9F3"/>
                </a:solidFill>
                <a:latin typeface="Arial"/>
                <a:ea typeface="Arial"/>
                <a:cs typeface="Arial"/>
                <a:sym typeface="Arial"/>
              </a:rPr>
              <a:t>“A PROJECT BY THE PEOPLE AND FOR THE PEOPLE.”</a:t>
            </a:r>
            <a:endParaRPr/>
          </a:p>
          <a:p>
            <a:pPr marL="0" marR="0" lvl="0" indent="0" algn="ctr" rtl="0">
              <a:spcBef>
                <a:spcPts val="0"/>
              </a:spcBef>
              <a:spcAft>
                <a:spcPts val="0"/>
              </a:spcAft>
              <a:buClr>
                <a:srgbClr val="AFD9F3"/>
              </a:buClr>
              <a:buSzPts val="1800"/>
              <a:buFont typeface="Arial"/>
              <a:buNone/>
            </a:pPr>
            <a:r>
              <a:rPr lang="en-US" sz="1800" cap="none">
                <a:solidFill>
                  <a:srgbClr val="AFD9F3"/>
                </a:solidFill>
                <a:latin typeface="Arial"/>
                <a:ea typeface="Arial"/>
                <a:cs typeface="Arial"/>
                <a:sym typeface="Arial"/>
              </a:rPr>
              <a:t>(FORMER ANHA DIRECTOR)</a:t>
            </a:r>
            <a:endParaRPr sz="1800" cap="none">
              <a:solidFill>
                <a:srgbClr val="AFD9F3"/>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3"/>
                                        </p:tgtEl>
                                        <p:attrNameLst>
                                          <p:attrName>style.visibility</p:attrName>
                                        </p:attrNameLst>
                                      </p:cBhvr>
                                      <p:to>
                                        <p:strVal val="visible"/>
                                      </p:to>
                                    </p:set>
                                    <p:anim calcmode="lin" valueType="num">
                                      <p:cBhvr additive="base">
                                        <p:cTn id="7" dur="500"/>
                                        <p:tgtEl>
                                          <p:spTgt spid="3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28"/>
          <p:cNvPicPr preferRelativeResize="0"/>
          <p:nvPr/>
        </p:nvPicPr>
        <p:blipFill rotWithShape="1">
          <a:blip r:embed="rId3">
            <a:alphaModFix/>
          </a:blip>
          <a:srcRect/>
          <a:stretch/>
        </p:blipFill>
        <p:spPr>
          <a:xfrm>
            <a:off x="1397190" y="2067358"/>
            <a:ext cx="7629244" cy="4585063"/>
          </a:xfrm>
          <a:prstGeom prst="rect">
            <a:avLst/>
          </a:prstGeom>
          <a:noFill/>
          <a:ln>
            <a:noFill/>
          </a:ln>
        </p:spPr>
      </p:pic>
      <p:pic>
        <p:nvPicPr>
          <p:cNvPr id="407" name="Google Shape;407;p28"/>
          <p:cNvPicPr preferRelativeResize="0"/>
          <p:nvPr/>
        </p:nvPicPr>
        <p:blipFill rotWithShape="1">
          <a:blip r:embed="rId4">
            <a:alphaModFix/>
          </a:blip>
          <a:srcRect/>
          <a:stretch/>
        </p:blipFill>
        <p:spPr>
          <a:xfrm>
            <a:off x="5919743" y="1571105"/>
            <a:ext cx="821876" cy="571204"/>
          </a:xfrm>
          <a:prstGeom prst="rect">
            <a:avLst/>
          </a:prstGeom>
          <a:noFill/>
          <a:ln>
            <a:noFill/>
          </a:ln>
        </p:spPr>
      </p:pic>
      <p:pic>
        <p:nvPicPr>
          <p:cNvPr id="408" name="Google Shape;408;p28"/>
          <p:cNvPicPr preferRelativeResize="0"/>
          <p:nvPr/>
        </p:nvPicPr>
        <p:blipFill rotWithShape="1">
          <a:blip r:embed="rId5">
            <a:alphaModFix/>
          </a:blip>
          <a:srcRect/>
          <a:stretch/>
        </p:blipFill>
        <p:spPr>
          <a:xfrm>
            <a:off x="6741619" y="1571105"/>
            <a:ext cx="2284815" cy="571204"/>
          </a:xfrm>
          <a:prstGeom prst="rect">
            <a:avLst/>
          </a:prstGeom>
          <a:solidFill>
            <a:schemeClr val="lt1"/>
          </a:solidFill>
          <a:ln>
            <a:noFill/>
          </a:ln>
        </p:spPr>
      </p:pic>
      <p:sp>
        <p:nvSpPr>
          <p:cNvPr id="409" name="Google Shape;409;p28"/>
          <p:cNvSpPr/>
          <p:nvPr/>
        </p:nvSpPr>
        <p:spPr>
          <a:xfrm>
            <a:off x="1154243" y="557825"/>
            <a:ext cx="457200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To date we have gathered 127 letters of support from businesses, non-profits, alliances, and local, state, federal entities. The logos below are just a few of them! </a:t>
            </a:r>
            <a:endParaRPr sz="1800">
              <a:solidFill>
                <a:schemeClr val="lt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29"/>
          <p:cNvSpPr txBox="1">
            <a:spLocks noGrp="1"/>
          </p:cNvSpPr>
          <p:nvPr>
            <p:ph type="title"/>
          </p:nvPr>
        </p:nvSpPr>
        <p:spPr>
          <a:xfrm>
            <a:off x="914399" y="5520267"/>
            <a:ext cx="7772400" cy="14562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Arial"/>
              <a:buNone/>
            </a:pPr>
            <a:r>
              <a:rPr lang="en-US" b="1" dirty="0"/>
              <a:t>WWW.NORTHWESTFLORIDAMLAP.ORG</a:t>
            </a:r>
            <a:endParaRPr b="1" dirty="0"/>
          </a:p>
        </p:txBody>
      </p:sp>
      <p:sp>
        <p:nvSpPr>
          <p:cNvPr id="415" name="Google Shape;415;p29"/>
          <p:cNvSpPr txBox="1">
            <a:spLocks noGrp="1"/>
          </p:cNvSpPr>
          <p:nvPr>
            <p:ph type="body" idx="1"/>
          </p:nvPr>
        </p:nvSpPr>
        <p:spPr>
          <a:xfrm>
            <a:off x="657694" y="2221443"/>
            <a:ext cx="7772400" cy="3649133"/>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1800"/>
              <a:buChar char="•"/>
            </a:pPr>
            <a:r>
              <a:rPr lang="en-US" dirty="0"/>
              <a:t>Organized in late 2020 as a way to keep feasibility study moving forward and continue collaboration among partners who have supported NHA effort over the past three years</a:t>
            </a:r>
            <a:endParaRPr dirty="0"/>
          </a:p>
          <a:p>
            <a:pPr marL="285750" lvl="0" indent="-285750" algn="l" rtl="0">
              <a:spcBef>
                <a:spcPts val="1000"/>
              </a:spcBef>
              <a:spcAft>
                <a:spcPts val="0"/>
              </a:spcAft>
              <a:buSzPts val="1800"/>
              <a:buChar char="•"/>
            </a:pPr>
            <a:r>
              <a:rPr lang="en-US" dirty="0"/>
              <a:t>Registered as a non-profit with the state of Florida in 2021 (10 current board members)</a:t>
            </a:r>
            <a:endParaRPr dirty="0"/>
          </a:p>
          <a:p>
            <a:pPr marL="285750" lvl="0" indent="-285750" algn="l" rtl="0">
              <a:spcBef>
                <a:spcPts val="1000"/>
              </a:spcBef>
              <a:spcAft>
                <a:spcPts val="0"/>
              </a:spcAft>
              <a:buSzPts val="1800"/>
              <a:buChar char="•"/>
            </a:pPr>
            <a:r>
              <a:rPr lang="en-US" dirty="0"/>
              <a:t>Received 501c3 status in 2021 </a:t>
            </a:r>
          </a:p>
          <a:p>
            <a:pPr marL="285750" lvl="0" indent="-285750" algn="l" rtl="0">
              <a:spcBef>
                <a:spcPts val="1000"/>
              </a:spcBef>
              <a:spcAft>
                <a:spcPts val="0"/>
              </a:spcAft>
              <a:buSzPts val="1800"/>
              <a:buChar char="•"/>
            </a:pPr>
            <a:r>
              <a:rPr lang="en-US" dirty="0"/>
              <a:t>Main focus right now is on completing feasibility study and submitting it to NPS- also applying for grants to bring speaker series about maritime heritage to Northwest Florida</a:t>
            </a:r>
            <a:endParaRPr dirty="0"/>
          </a:p>
        </p:txBody>
      </p:sp>
      <p:sp>
        <p:nvSpPr>
          <p:cNvPr id="416" name="Google Shape;416;p29"/>
          <p:cNvSpPr txBox="1">
            <a:spLocks noGrp="1"/>
          </p:cNvSpPr>
          <p:nvPr>
            <p:ph type="sldNum" idx="12"/>
          </p:nvPr>
        </p:nvSpPr>
        <p:spPr>
          <a:xfrm>
            <a:off x="7812085" y="5870576"/>
            <a:ext cx="417516" cy="3778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pic>
        <p:nvPicPr>
          <p:cNvPr id="417" name="Google Shape;417;p29"/>
          <p:cNvPicPr preferRelativeResize="0"/>
          <p:nvPr/>
        </p:nvPicPr>
        <p:blipFill rotWithShape="1">
          <a:blip r:embed="rId3">
            <a:alphaModFix/>
          </a:blip>
          <a:srcRect/>
          <a:stretch/>
        </p:blipFill>
        <p:spPr>
          <a:xfrm>
            <a:off x="657694" y="567487"/>
            <a:ext cx="3770027" cy="1328898"/>
          </a:xfrm>
          <a:prstGeom prst="rect">
            <a:avLst/>
          </a:prstGeom>
          <a:noFill/>
          <a:ln>
            <a:noFill/>
          </a:ln>
        </p:spPr>
      </p:pic>
      <p:sp>
        <p:nvSpPr>
          <p:cNvPr id="418" name="Google Shape;418;p29"/>
          <p:cNvSpPr/>
          <p:nvPr/>
        </p:nvSpPr>
        <p:spPr>
          <a:xfrm>
            <a:off x="4905532" y="416977"/>
            <a:ext cx="3706318" cy="18158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lt1"/>
                </a:solidFill>
                <a:latin typeface="Arial"/>
                <a:ea typeface="Arial"/>
                <a:cs typeface="Arial"/>
                <a:sym typeface="Arial"/>
              </a:rPr>
              <a:t>“Northwest Florida partnerships inspire and educate residents and visitors with an appreciation for how our maritime history influenced the region, the nation, and the world. This rich heritage and natural landscape are a source of pride for our resilient communities, providing a viable recreational, economic, and conservation influence.”</a:t>
            </a:r>
            <a:endParaRPr sz="1400">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4" name="Google Shape;424;p30"/>
          <p:cNvSpPr txBox="1">
            <a:spLocks noGrp="1"/>
          </p:cNvSpPr>
          <p:nvPr>
            <p:ph type="sldNum" idx="12"/>
          </p:nvPr>
        </p:nvSpPr>
        <p:spPr>
          <a:xfrm>
            <a:off x="7812085" y="5870576"/>
            <a:ext cx="417516" cy="3778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sp>
        <p:nvSpPr>
          <p:cNvPr id="425" name="Google Shape;425;p30"/>
          <p:cNvSpPr/>
          <p:nvPr/>
        </p:nvSpPr>
        <p:spPr>
          <a:xfrm>
            <a:off x="-3622" y="665455"/>
            <a:ext cx="9214620" cy="584735"/>
          </a:xfrm>
          <a:prstGeom prst="rect">
            <a:avLst/>
          </a:prstGeom>
          <a:solidFill>
            <a:srgbClr val="7F7F7F">
              <a:alpha val="78823"/>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rgbClr val="002060"/>
                </a:solidFill>
                <a:latin typeface="Arial"/>
                <a:ea typeface="Arial"/>
                <a:cs typeface="Arial"/>
                <a:sym typeface="Arial"/>
              </a:rPr>
              <a:t>Thank you!</a:t>
            </a:r>
            <a:endParaRPr sz="3200" u="sng" dirty="0">
              <a:solidFill>
                <a:srgbClr val="002060"/>
              </a:solidFill>
              <a:latin typeface="Arial"/>
              <a:ea typeface="Arial"/>
              <a:cs typeface="Arial"/>
              <a:sym typeface="Arial"/>
              <a:hlinkClick r:id="rId3">
                <a:extLst>
                  <a:ext uri="{A12FA001-AC4F-418D-AE19-62706E023703}">
                    <ahyp:hlinkClr xmlns:ahyp="http://schemas.microsoft.com/office/drawing/2018/hyperlinkcolor" val="tx"/>
                  </a:ext>
                </a:extLst>
              </a:hlinkClick>
            </a:endParaRPr>
          </a:p>
        </p:txBody>
      </p:sp>
      <p:pic>
        <p:nvPicPr>
          <p:cNvPr id="9" name="Picture 8" descr="A group of people posing for a photo&#10;&#10;Description automatically generated">
            <a:extLst>
              <a:ext uri="{FF2B5EF4-FFF2-40B4-BE49-F238E27FC236}">
                <a16:creationId xmlns:a16="http://schemas.microsoft.com/office/drawing/2014/main" id="{06A3A255-793A-9F42-9A73-0BB35FB17A6A}"/>
              </a:ext>
            </a:extLst>
          </p:cNvPr>
          <p:cNvPicPr>
            <a:picLocks noChangeAspect="1"/>
          </p:cNvPicPr>
          <p:nvPr/>
        </p:nvPicPr>
        <p:blipFill rotWithShape="1">
          <a:blip r:embed="rId4"/>
          <a:srcRect t="39367" b="5330"/>
          <a:stretch/>
        </p:blipFill>
        <p:spPr>
          <a:xfrm>
            <a:off x="240311" y="1965433"/>
            <a:ext cx="8692998" cy="4807601"/>
          </a:xfrm>
          <a:prstGeom prst="rect">
            <a:avLst/>
          </a:prstGeom>
        </p:spPr>
      </p:pic>
      <p:sp>
        <p:nvSpPr>
          <p:cNvPr id="10" name="Google Shape;426;p30">
            <a:extLst>
              <a:ext uri="{FF2B5EF4-FFF2-40B4-BE49-F238E27FC236}">
                <a16:creationId xmlns:a16="http://schemas.microsoft.com/office/drawing/2014/main" id="{B235B1A9-CD42-A44C-A84B-2A10BC3B035C}"/>
              </a:ext>
            </a:extLst>
          </p:cNvPr>
          <p:cNvSpPr/>
          <p:nvPr/>
        </p:nvSpPr>
        <p:spPr>
          <a:xfrm>
            <a:off x="-3624" y="2216772"/>
            <a:ext cx="9147624" cy="461665"/>
          </a:xfrm>
          <a:prstGeom prst="rect">
            <a:avLst/>
          </a:prstGeom>
          <a:solidFill>
            <a:srgbClr val="D8D8D8">
              <a:alpha val="58823"/>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2060"/>
                </a:solidFill>
                <a:latin typeface="Arial"/>
                <a:ea typeface="Arial"/>
                <a:cs typeface="Arial"/>
                <a:sym typeface="Arial"/>
              </a:rPr>
              <a:t>QUESTIONS?</a:t>
            </a:r>
            <a:endParaRPr sz="2300" b="1" u="sng" dirty="0">
              <a:solidFill>
                <a:srgbClr val="00206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
          <p:cNvSpPr txBox="1">
            <a:spLocks noGrp="1"/>
          </p:cNvSpPr>
          <p:nvPr>
            <p:ph type="sldNum" idx="12"/>
          </p:nvPr>
        </p:nvSpPr>
        <p:spPr>
          <a:xfrm>
            <a:off x="7812085" y="5870576"/>
            <a:ext cx="417516" cy="3778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pic>
        <p:nvPicPr>
          <p:cNvPr id="168" name="Google Shape;168;p3"/>
          <p:cNvPicPr preferRelativeResize="0"/>
          <p:nvPr/>
        </p:nvPicPr>
        <p:blipFill rotWithShape="1">
          <a:blip r:embed="rId3">
            <a:alphaModFix/>
          </a:blip>
          <a:srcRect/>
          <a:stretch/>
        </p:blipFill>
        <p:spPr>
          <a:xfrm>
            <a:off x="136850" y="0"/>
            <a:ext cx="8876545" cy="685859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4"/>
          <p:cNvSpPr txBox="1">
            <a:spLocks noGrp="1"/>
          </p:cNvSpPr>
          <p:nvPr>
            <p:ph type="title"/>
          </p:nvPr>
        </p:nvSpPr>
        <p:spPr>
          <a:xfrm>
            <a:off x="789708" y="508300"/>
            <a:ext cx="7550727" cy="1924594"/>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D6ECF9"/>
              </a:buClr>
              <a:buSzPts val="2200"/>
              <a:buFont typeface="Arial"/>
              <a:buNone/>
            </a:pPr>
            <a:r>
              <a:rPr lang="en-US" sz="2200">
                <a:solidFill>
                  <a:srgbClr val="D6ECF9"/>
                </a:solidFill>
              </a:rPr>
              <a:t>"THE MARITIME LANDSCAPE OF THE FLORIDA PANHANDLE—ITS RIVERS, COASTS, BAYS, AND SOUNDS—HELPED DEVELOP THE UNITED STATES’ NATIONAL DEFENSE, INDUSTRY, ECONOMY, TOURISM, AND INNOVATION INTO WHAT IT IS TODAY." </a:t>
            </a:r>
            <a:endParaRPr/>
          </a:p>
        </p:txBody>
      </p:sp>
      <p:sp>
        <p:nvSpPr>
          <p:cNvPr id="174" name="Google Shape;174;p4"/>
          <p:cNvSpPr txBox="1">
            <a:spLocks noGrp="1"/>
          </p:cNvSpPr>
          <p:nvPr>
            <p:ph type="sldNum" idx="12"/>
          </p:nvPr>
        </p:nvSpPr>
        <p:spPr>
          <a:xfrm>
            <a:off x="7812085" y="5870576"/>
            <a:ext cx="417516" cy="3778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pic>
        <p:nvPicPr>
          <p:cNvPr id="175" name="Google Shape;175;p4"/>
          <p:cNvPicPr preferRelativeResize="0"/>
          <p:nvPr/>
        </p:nvPicPr>
        <p:blipFill rotWithShape="1">
          <a:blip r:embed="rId3">
            <a:alphaModFix/>
          </a:blip>
          <a:srcRect/>
          <a:stretch/>
        </p:blipFill>
        <p:spPr>
          <a:xfrm>
            <a:off x="0" y="2638970"/>
            <a:ext cx="9144000" cy="4219030"/>
          </a:xfrm>
          <a:prstGeom prst="rect">
            <a:avLst/>
          </a:prstGeom>
          <a:noFill/>
          <a:ln>
            <a:noFill/>
          </a:ln>
        </p:spPr>
      </p:pic>
      <p:sp>
        <p:nvSpPr>
          <p:cNvPr id="176" name="Google Shape;176;p4"/>
          <p:cNvSpPr txBox="1"/>
          <p:nvPr/>
        </p:nvSpPr>
        <p:spPr>
          <a:xfrm>
            <a:off x="8470427" y="6492875"/>
            <a:ext cx="512638"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1000" b="0" i="0" u="none" strike="noStrike" cap="none">
                <a:solidFill>
                  <a:srgbClr val="002060"/>
                </a:solidFill>
                <a:latin typeface="Arial"/>
                <a:ea typeface="Arial"/>
                <a:cs typeface="Arial"/>
                <a:sym typeface="Arial"/>
              </a:rPr>
              <a:t>6</a:t>
            </a:r>
            <a:endParaRPr sz="1000" b="0" i="0" u="none" strike="noStrike" cap="none">
              <a:solidFill>
                <a:srgbClr val="002060"/>
              </a:solidFill>
              <a:latin typeface="Arial"/>
              <a:ea typeface="Arial"/>
              <a:cs typeface="Arial"/>
              <a:sym typeface="Arial"/>
            </a:endParaRPr>
          </a:p>
        </p:txBody>
      </p:sp>
      <p:sp>
        <p:nvSpPr>
          <p:cNvPr id="177" name="Google Shape;177;p4"/>
          <p:cNvSpPr txBox="1"/>
          <p:nvPr/>
        </p:nvSpPr>
        <p:spPr>
          <a:xfrm>
            <a:off x="0" y="3404381"/>
            <a:ext cx="91440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none" strike="noStrike" cap="none">
                <a:solidFill>
                  <a:srgbClr val="002060"/>
                </a:solidFill>
                <a:latin typeface="Arial"/>
                <a:ea typeface="Arial"/>
                <a:cs typeface="Arial"/>
                <a:sym typeface="Arial"/>
              </a:rPr>
              <a:t>But, not many know about it!</a:t>
            </a:r>
            <a:endParaRPr sz="2800" b="1" i="0" u="none" strike="noStrike" cap="none">
              <a:solidFill>
                <a:srgbClr val="00206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fade">
                                      <p:cBhvr>
                                        <p:cTn id="7"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5"/>
          <p:cNvSpPr txBox="1">
            <a:spLocks noGrp="1"/>
          </p:cNvSpPr>
          <p:nvPr>
            <p:ph type="title"/>
          </p:nvPr>
        </p:nvSpPr>
        <p:spPr>
          <a:xfrm>
            <a:off x="0" y="2516178"/>
            <a:ext cx="9143999" cy="369896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D6ECF9"/>
              </a:buClr>
              <a:buSzPts val="2200"/>
              <a:buFont typeface="Arial"/>
              <a:buNone/>
            </a:pPr>
            <a:r>
              <a:rPr lang="en-US" sz="2200" b="1" dirty="0">
                <a:solidFill>
                  <a:srgbClr val="D6ECF9"/>
                </a:solidFill>
              </a:rPr>
              <a:t>HOW TO MAKE OUR AREA KNOWN NATIONALLY?</a:t>
            </a:r>
            <a:br>
              <a:rPr lang="en-US" sz="2200" b="1" dirty="0">
                <a:solidFill>
                  <a:srgbClr val="D6ECF9"/>
                </a:solidFill>
              </a:rPr>
            </a:br>
            <a:br>
              <a:rPr lang="en-US" sz="2200" b="1" dirty="0">
                <a:solidFill>
                  <a:srgbClr val="D6ECF9"/>
                </a:solidFill>
              </a:rPr>
            </a:br>
            <a:r>
              <a:rPr lang="en-US" sz="2200" b="1" dirty="0">
                <a:solidFill>
                  <a:srgbClr val="D6ECF9"/>
                </a:solidFill>
              </a:rPr>
              <a:t>HOW TO PROMOTE HERITAGE PRESERVATION?</a:t>
            </a:r>
            <a:br>
              <a:rPr lang="en-US" sz="2200" b="1" dirty="0">
                <a:solidFill>
                  <a:srgbClr val="D6ECF9"/>
                </a:solidFill>
              </a:rPr>
            </a:br>
            <a:br>
              <a:rPr lang="en-US" sz="2200" b="1" dirty="0">
                <a:solidFill>
                  <a:srgbClr val="D6ECF9"/>
                </a:solidFill>
              </a:rPr>
            </a:br>
            <a:r>
              <a:rPr lang="en-US" sz="2200" b="1" dirty="0">
                <a:solidFill>
                  <a:srgbClr val="D6ECF9"/>
                </a:solidFill>
              </a:rPr>
              <a:t>HOW TO GET DIFFERENT STAKEHOLDERS INVOLVED?</a:t>
            </a:r>
            <a:br>
              <a:rPr lang="en-US" sz="2200" b="1" dirty="0">
                <a:solidFill>
                  <a:srgbClr val="D6ECF9"/>
                </a:solidFill>
              </a:rPr>
            </a:br>
            <a:br>
              <a:rPr lang="en-US" sz="2200" b="1" dirty="0">
                <a:solidFill>
                  <a:srgbClr val="D6ECF9"/>
                </a:solidFill>
              </a:rPr>
            </a:br>
            <a:r>
              <a:rPr lang="en-US" sz="2200" b="1" dirty="0">
                <a:solidFill>
                  <a:srgbClr val="D6ECF9"/>
                </a:solidFill>
              </a:rPr>
              <a:t>HOW TO ATTRACT MORE DIVERSE TOURISTS?</a:t>
            </a:r>
            <a:br>
              <a:rPr lang="en-US" sz="2200" b="1" dirty="0">
                <a:solidFill>
                  <a:srgbClr val="D6ECF9"/>
                </a:solidFill>
              </a:rPr>
            </a:br>
            <a:br>
              <a:rPr lang="en-US" sz="2200" b="1" dirty="0">
                <a:solidFill>
                  <a:srgbClr val="D6ECF9"/>
                </a:solidFill>
              </a:rPr>
            </a:br>
            <a:r>
              <a:rPr lang="en-US" sz="2200" b="1" dirty="0">
                <a:solidFill>
                  <a:srgbClr val="D6ECF9"/>
                </a:solidFill>
              </a:rPr>
              <a:t>HOW TO BENEFIT FROM OUR CULTURAL AND NATURAL RESOURCES IN A SUSTAINABLE WAY?</a:t>
            </a:r>
            <a:br>
              <a:rPr lang="en-US" sz="2200" b="1" dirty="0">
                <a:solidFill>
                  <a:srgbClr val="D6ECF9"/>
                </a:solidFill>
              </a:rPr>
            </a:br>
            <a:r>
              <a:rPr lang="en-US" sz="2200" b="1" dirty="0">
                <a:solidFill>
                  <a:srgbClr val="D6ECF9"/>
                </a:solidFill>
              </a:rPr>
              <a:t> </a:t>
            </a:r>
            <a:br>
              <a:rPr lang="en-US" sz="2200" b="1" dirty="0">
                <a:solidFill>
                  <a:srgbClr val="D6ECF9"/>
                </a:solidFill>
              </a:rPr>
            </a:br>
            <a:endParaRPr sz="2200" b="1" dirty="0">
              <a:solidFill>
                <a:srgbClr val="D6ECF9"/>
              </a:solidFill>
            </a:endParaRPr>
          </a:p>
        </p:txBody>
      </p:sp>
      <p:sp>
        <p:nvSpPr>
          <p:cNvPr id="183" name="Google Shape;183;p5"/>
          <p:cNvSpPr txBox="1">
            <a:spLocks noGrp="1"/>
          </p:cNvSpPr>
          <p:nvPr>
            <p:ph type="sldNum" idx="12"/>
          </p:nvPr>
        </p:nvSpPr>
        <p:spPr>
          <a:xfrm>
            <a:off x="8488926" y="6463395"/>
            <a:ext cx="5126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000">
                <a:solidFill>
                  <a:srgbClr val="002060"/>
                </a:solidFill>
              </a:rPr>
              <a:t>5</a:t>
            </a:fld>
            <a:endParaRPr sz="1000">
              <a:solidFill>
                <a:srgbClr val="002060"/>
              </a:solidFill>
            </a:endParaRPr>
          </a:p>
        </p:txBody>
      </p:sp>
      <p:sp>
        <p:nvSpPr>
          <p:cNvPr id="184" name="Google Shape;184;p5"/>
          <p:cNvSpPr txBox="1"/>
          <p:nvPr/>
        </p:nvSpPr>
        <p:spPr>
          <a:xfrm>
            <a:off x="0" y="949977"/>
            <a:ext cx="9144000" cy="1317949"/>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rgbClr val="D6ECF9"/>
              </a:buClr>
              <a:buSzPts val="4000"/>
              <a:buFont typeface="Arial"/>
              <a:buNone/>
            </a:pPr>
            <a:r>
              <a:rPr lang="en-US" sz="4000" b="1" i="0" u="none" strike="noStrike" cap="none">
                <a:solidFill>
                  <a:srgbClr val="D6ECF9"/>
                </a:solidFill>
                <a:latin typeface="Arial"/>
                <a:ea typeface="Arial"/>
                <a:cs typeface="Arial"/>
                <a:sym typeface="Arial"/>
              </a:rPr>
              <a:t>HOW CAN WE CHANGE IT?</a:t>
            </a:r>
            <a:endParaRPr sz="4000" b="0" i="0" u="none" strike="noStrike" cap="none">
              <a:solidFill>
                <a:srgbClr val="D6ECF9"/>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6"/>
          <p:cNvSpPr txBox="1">
            <a:spLocks noGrp="1"/>
          </p:cNvSpPr>
          <p:nvPr>
            <p:ph type="title"/>
          </p:nvPr>
        </p:nvSpPr>
        <p:spPr>
          <a:xfrm>
            <a:off x="1590698" y="-108637"/>
            <a:ext cx="6347713" cy="13208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D6ECF9"/>
              </a:buClr>
              <a:buSzPts val="4400"/>
              <a:buFont typeface="Arial"/>
              <a:buNone/>
            </a:pPr>
            <a:r>
              <a:rPr lang="en-US" sz="4400" b="1">
                <a:solidFill>
                  <a:srgbClr val="D6ECF9"/>
                </a:solidFill>
              </a:rPr>
              <a:t>NATIONAL HERITAGE AREA</a:t>
            </a:r>
            <a:endParaRPr sz="4400" b="1">
              <a:solidFill>
                <a:srgbClr val="D6ECF9"/>
              </a:solidFill>
            </a:endParaRPr>
          </a:p>
        </p:txBody>
      </p:sp>
      <p:pic>
        <p:nvPicPr>
          <p:cNvPr id="190" name="Google Shape;190;p6" descr="ah_large_shaded_4c"/>
          <p:cNvPicPr preferRelativeResize="0"/>
          <p:nvPr/>
        </p:nvPicPr>
        <p:blipFill rotWithShape="1">
          <a:blip r:embed="rId3">
            <a:alphaModFix/>
          </a:blip>
          <a:srcRect/>
          <a:stretch/>
        </p:blipFill>
        <p:spPr>
          <a:xfrm>
            <a:off x="4012809" y="746157"/>
            <a:ext cx="1118381" cy="1461351"/>
          </a:xfrm>
          <a:prstGeom prst="rect">
            <a:avLst/>
          </a:prstGeom>
          <a:noFill/>
          <a:ln>
            <a:noFill/>
          </a:ln>
        </p:spPr>
      </p:pic>
      <p:sp>
        <p:nvSpPr>
          <p:cNvPr id="191" name="Google Shape;191;p6"/>
          <p:cNvSpPr/>
          <p:nvPr/>
        </p:nvSpPr>
        <p:spPr>
          <a:xfrm>
            <a:off x="316871" y="2268261"/>
            <a:ext cx="845593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chemeClr val="lt1"/>
                </a:solidFill>
                <a:latin typeface="Arial"/>
                <a:ea typeface="Arial"/>
                <a:cs typeface="Arial"/>
                <a:sym typeface="Arial"/>
              </a:rPr>
              <a:t>Designated by Congress as places where natural, cultural, and historic resources combine to form a cohesive, nationally important landscape.</a:t>
            </a:r>
            <a:endParaRPr sz="1800" b="0" i="0" u="none" strike="noStrike" cap="none" dirty="0">
              <a:solidFill>
                <a:schemeClr val="lt1"/>
              </a:solidFill>
              <a:latin typeface="Arial"/>
              <a:ea typeface="Arial"/>
              <a:cs typeface="Arial"/>
              <a:sym typeface="Arial"/>
            </a:endParaRPr>
          </a:p>
        </p:txBody>
      </p:sp>
      <p:sp>
        <p:nvSpPr>
          <p:cNvPr id="192" name="Google Shape;192;p6"/>
          <p:cNvSpPr/>
          <p:nvPr/>
        </p:nvSpPr>
        <p:spPr>
          <a:xfrm>
            <a:off x="316870" y="3065936"/>
            <a:ext cx="845593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lt1"/>
                </a:solidFill>
                <a:latin typeface="Arial"/>
                <a:ea typeface="Arial"/>
                <a:cs typeface="Arial"/>
                <a:sym typeface="Arial"/>
              </a:rPr>
              <a:t>NHAs are lived-in landscapes. NHAs collaborate with communities to make heritage relevant to local interests and needs.</a:t>
            </a:r>
            <a:endParaRPr sz="1800" b="0" i="0" u="none" strike="noStrike" cap="none">
              <a:solidFill>
                <a:schemeClr val="lt1"/>
              </a:solidFill>
              <a:latin typeface="Arial"/>
              <a:ea typeface="Arial"/>
              <a:cs typeface="Arial"/>
              <a:sym typeface="Arial"/>
            </a:endParaRPr>
          </a:p>
        </p:txBody>
      </p:sp>
      <p:sp>
        <p:nvSpPr>
          <p:cNvPr id="193" name="Google Shape;193;p6"/>
          <p:cNvSpPr/>
          <p:nvPr/>
        </p:nvSpPr>
        <p:spPr>
          <a:xfrm>
            <a:off x="316869" y="3790101"/>
            <a:ext cx="845593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chemeClr val="lt1"/>
                </a:solidFill>
                <a:latin typeface="Arial"/>
                <a:ea typeface="Arial"/>
                <a:cs typeface="Arial"/>
                <a:sym typeface="Arial"/>
              </a:rPr>
              <a:t>Through public and private partnerships, NHAs support historic preservation, natural resource conservation, recreation, heritage tourism, and educational projects.</a:t>
            </a:r>
            <a:endParaRPr dirty="0"/>
          </a:p>
        </p:txBody>
      </p:sp>
      <p:sp>
        <p:nvSpPr>
          <p:cNvPr id="194" name="Google Shape;194;p6"/>
          <p:cNvSpPr/>
          <p:nvPr/>
        </p:nvSpPr>
        <p:spPr>
          <a:xfrm>
            <a:off x="316869" y="4708714"/>
            <a:ext cx="8455937" cy="20312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chemeClr val="lt1"/>
                </a:solidFill>
                <a:latin typeface="Arial"/>
                <a:ea typeface="Arial"/>
                <a:cs typeface="Arial"/>
                <a:sym typeface="Arial"/>
              </a:rPr>
              <a:t>The National Park Service (NPS) provides technical, planning and limited financial assistance to National Heritage Areas.</a:t>
            </a:r>
            <a:endParaRPr dirty="0"/>
          </a:p>
          <a:p>
            <a:pPr marL="0" marR="0" lvl="0" indent="0" algn="l" rtl="0">
              <a:spcBef>
                <a:spcPts val="0"/>
              </a:spcBef>
              <a:spcAft>
                <a:spcPts val="0"/>
              </a:spcAft>
              <a:buNone/>
            </a:pPr>
            <a:endParaRPr sz="1800" b="0" i="0" u="none" strike="noStrike" cap="none" dirty="0">
              <a:solidFill>
                <a:schemeClr val="lt1"/>
              </a:solidFill>
              <a:latin typeface="Arial"/>
              <a:ea typeface="Arial"/>
              <a:cs typeface="Arial"/>
              <a:sym typeface="Arial"/>
            </a:endParaRPr>
          </a:p>
          <a:p>
            <a:pPr marL="0" marR="0" lvl="0" indent="0" algn="l" rtl="0">
              <a:spcBef>
                <a:spcPts val="0"/>
              </a:spcBef>
              <a:spcAft>
                <a:spcPts val="0"/>
              </a:spcAft>
              <a:buNone/>
            </a:pPr>
            <a:r>
              <a:rPr lang="en-US" sz="1800" b="0" i="0" u="none" strike="noStrike" cap="none" dirty="0">
                <a:solidFill>
                  <a:schemeClr val="lt1"/>
                </a:solidFill>
                <a:latin typeface="Arial"/>
                <a:ea typeface="Arial"/>
                <a:cs typeface="Arial"/>
                <a:sym typeface="Arial"/>
              </a:rPr>
              <a:t>A NHA is </a:t>
            </a:r>
            <a:r>
              <a:rPr lang="en-US" sz="1800" b="1" i="0" u="none" strike="noStrike" cap="none" dirty="0">
                <a:solidFill>
                  <a:schemeClr val="lt1"/>
                </a:solidFill>
                <a:latin typeface="Arial"/>
                <a:ea typeface="Arial"/>
                <a:cs typeface="Arial"/>
                <a:sym typeface="Arial"/>
              </a:rPr>
              <a:t>NOT</a:t>
            </a:r>
            <a:r>
              <a:rPr lang="en-US" sz="1800" b="0" i="0" u="none" strike="noStrike" cap="none" dirty="0">
                <a:solidFill>
                  <a:schemeClr val="lt1"/>
                </a:solidFill>
                <a:latin typeface="Arial"/>
                <a:ea typeface="Arial"/>
                <a:cs typeface="Arial"/>
                <a:sym typeface="Arial"/>
              </a:rPr>
              <a:t> a unit of the National Park Service, </a:t>
            </a:r>
            <a:r>
              <a:rPr lang="en-US" sz="1800" b="0" i="0" u="sng" strike="noStrike" cap="none" dirty="0">
                <a:solidFill>
                  <a:schemeClr val="lt1"/>
                </a:solidFill>
                <a:latin typeface="Arial"/>
                <a:ea typeface="Arial"/>
                <a:cs typeface="Arial"/>
                <a:sym typeface="Arial"/>
              </a:rPr>
              <a:t>nor is any land owned or managed by the NPS</a:t>
            </a:r>
            <a:r>
              <a:rPr lang="en-US" sz="1800" b="0" i="0" u="none" strike="noStrike" cap="none" dirty="0">
                <a:solidFill>
                  <a:schemeClr val="lt1"/>
                </a:solidFill>
                <a:latin typeface="Arial"/>
                <a:ea typeface="Arial"/>
                <a:cs typeface="Arial"/>
                <a:sym typeface="Arial"/>
              </a:rPr>
              <a:t>. National Park Service involvement is always </a:t>
            </a:r>
            <a:r>
              <a:rPr lang="en-US" sz="1800" b="1" i="0" u="none" strike="noStrike" cap="none" dirty="0">
                <a:solidFill>
                  <a:schemeClr val="lt1"/>
                </a:solidFill>
                <a:latin typeface="Arial"/>
                <a:ea typeface="Arial"/>
                <a:cs typeface="Arial"/>
                <a:sym typeface="Arial"/>
              </a:rPr>
              <a:t>ADVISORY</a:t>
            </a:r>
            <a:r>
              <a:rPr lang="en-US" sz="1800" b="0" i="0" u="none" strike="noStrike" cap="none" dirty="0">
                <a:solidFill>
                  <a:schemeClr val="lt1"/>
                </a:solidFill>
                <a:latin typeface="Arial"/>
                <a:ea typeface="Arial"/>
                <a:cs typeface="Arial"/>
                <a:sym typeface="Arial"/>
              </a:rPr>
              <a:t> in nature. </a:t>
            </a:r>
            <a:r>
              <a:rPr lang="en-US" sz="1800" dirty="0">
                <a:solidFill>
                  <a:schemeClr val="lt1"/>
                </a:solidFill>
              </a:rPr>
              <a:t>NHA’s have no authority to zone, nor can they buy lands with federal funding.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 calcmode="lin" valueType="num">
                                      <p:cBhvr additive="base">
                                        <p:cTn id="7" dur="500"/>
                                        <p:tgtEl>
                                          <p:spTgt spid="191"/>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92"/>
                                        </p:tgtEl>
                                        <p:attrNameLst>
                                          <p:attrName>style.visibility</p:attrName>
                                        </p:attrNameLst>
                                      </p:cBhvr>
                                      <p:to>
                                        <p:strVal val="visible"/>
                                      </p:to>
                                    </p:set>
                                    <p:anim calcmode="lin" valueType="num">
                                      <p:cBhvr additive="base">
                                        <p:cTn id="10" dur="500"/>
                                        <p:tgtEl>
                                          <p:spTgt spid="192"/>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93"/>
                                        </p:tgtEl>
                                        <p:attrNameLst>
                                          <p:attrName>style.visibility</p:attrName>
                                        </p:attrNameLst>
                                      </p:cBhvr>
                                      <p:to>
                                        <p:strVal val="visible"/>
                                      </p:to>
                                    </p:set>
                                    <p:anim calcmode="lin" valueType="num">
                                      <p:cBhvr additive="base">
                                        <p:cTn id="13" dur="500"/>
                                        <p:tgtEl>
                                          <p:spTgt spid="193"/>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4"/>
                                        </p:tgtEl>
                                        <p:attrNameLst>
                                          <p:attrName>style.visibility</p:attrName>
                                        </p:attrNameLst>
                                      </p:cBhvr>
                                      <p:to>
                                        <p:strVal val="visible"/>
                                      </p:to>
                                    </p:set>
                                    <p:anim calcmode="lin" valueType="num">
                                      <p:cBhvr additive="base">
                                        <p:cTn id="16" dur="500"/>
                                        <p:tgtEl>
                                          <p:spTgt spid="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7"/>
          <p:cNvPicPr preferRelativeResize="0"/>
          <p:nvPr/>
        </p:nvPicPr>
        <p:blipFill rotWithShape="1">
          <a:blip r:embed="rId3">
            <a:alphaModFix/>
          </a:blip>
          <a:srcRect/>
          <a:stretch/>
        </p:blipFill>
        <p:spPr>
          <a:xfrm>
            <a:off x="2555" y="1321806"/>
            <a:ext cx="9144463" cy="4535786"/>
          </a:xfrm>
          <a:prstGeom prst="rect">
            <a:avLst/>
          </a:prstGeom>
          <a:noFill/>
          <a:ln>
            <a:noFill/>
          </a:ln>
        </p:spPr>
      </p:pic>
      <p:sp>
        <p:nvSpPr>
          <p:cNvPr id="200" name="Google Shape;200;p7"/>
          <p:cNvSpPr/>
          <p:nvPr/>
        </p:nvSpPr>
        <p:spPr>
          <a:xfrm>
            <a:off x="1" y="0"/>
            <a:ext cx="91440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a:p>
            <a:pPr marL="0" marR="0" lvl="0" indent="0" algn="ctr" rtl="0">
              <a:spcBef>
                <a:spcPts val="0"/>
              </a:spcBef>
              <a:spcAft>
                <a:spcPts val="0"/>
              </a:spcAft>
              <a:buNone/>
            </a:pPr>
            <a:r>
              <a:rPr lang="en-US" sz="1800" b="0" i="0" u="none" strike="noStrike" cap="none">
                <a:solidFill>
                  <a:schemeClr val="lt1"/>
                </a:solidFill>
                <a:latin typeface="Arial"/>
                <a:ea typeface="Arial"/>
                <a:cs typeface="Arial"/>
                <a:sym typeface="Arial"/>
              </a:rPr>
              <a:t>The NHA program includes 55 heritage areas, and is administered by NPS coordinators in Washington DC and six regional offices (Atlanta).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8"/>
          <p:cNvSpPr txBox="1">
            <a:spLocks noGrp="1"/>
          </p:cNvSpPr>
          <p:nvPr>
            <p:ph type="title"/>
          </p:nvPr>
        </p:nvSpPr>
        <p:spPr>
          <a:xfrm>
            <a:off x="792481" y="306977"/>
            <a:ext cx="7184062" cy="783771"/>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D6ECF9"/>
              </a:buClr>
              <a:buSzPts val="3200"/>
              <a:buFont typeface="Arial"/>
              <a:buNone/>
            </a:pPr>
            <a:r>
              <a:rPr lang="en-US" sz="3200" b="1">
                <a:solidFill>
                  <a:srgbClr val="D6ECF9"/>
                </a:solidFill>
              </a:rPr>
              <a:t>BENEFITS FOR FLORIDA PANHANDLE AREA</a:t>
            </a:r>
            <a:endParaRPr sz="3200" b="1">
              <a:solidFill>
                <a:srgbClr val="D6ECF9"/>
              </a:solidFill>
            </a:endParaRPr>
          </a:p>
        </p:txBody>
      </p:sp>
      <p:sp>
        <p:nvSpPr>
          <p:cNvPr id="206" name="Google Shape;206;p8"/>
          <p:cNvSpPr txBox="1">
            <a:spLocks noGrp="1"/>
          </p:cNvSpPr>
          <p:nvPr>
            <p:ph type="body" idx="1"/>
          </p:nvPr>
        </p:nvSpPr>
        <p:spPr>
          <a:xfrm>
            <a:off x="424878" y="1090748"/>
            <a:ext cx="7213146" cy="4517572"/>
          </a:xfrm>
          <a:prstGeom prst="rect">
            <a:avLst/>
          </a:prstGeom>
          <a:noFill/>
          <a:ln>
            <a:noFill/>
          </a:ln>
        </p:spPr>
        <p:txBody>
          <a:bodyPr spcFirstLastPara="1" wrap="square" lIns="91425" tIns="45700" rIns="91425" bIns="45700" anchor="ctr" anchorCtr="0">
            <a:normAutofit/>
          </a:bodyPr>
          <a:lstStyle/>
          <a:p>
            <a:pPr marL="285750" lvl="0" indent="-285750" algn="l" rtl="0">
              <a:spcBef>
                <a:spcPts val="0"/>
              </a:spcBef>
              <a:spcAft>
                <a:spcPts val="0"/>
              </a:spcAft>
              <a:buSzPts val="2000"/>
              <a:buChar char="•"/>
            </a:pPr>
            <a:r>
              <a:rPr lang="en-US" sz="2000">
                <a:solidFill>
                  <a:srgbClr val="D6ECF9"/>
                </a:solidFill>
              </a:rPr>
              <a:t>Brands the area with a national title</a:t>
            </a:r>
            <a:endParaRPr/>
          </a:p>
          <a:p>
            <a:pPr marL="285750" lvl="0" indent="-285750" algn="l" rtl="0">
              <a:spcBef>
                <a:spcPts val="1000"/>
              </a:spcBef>
              <a:spcAft>
                <a:spcPts val="0"/>
              </a:spcAft>
              <a:buSzPts val="2000"/>
              <a:buChar char="•"/>
            </a:pPr>
            <a:r>
              <a:rPr lang="en-US" sz="2000">
                <a:solidFill>
                  <a:srgbClr val="D6ECF9"/>
                </a:solidFill>
              </a:rPr>
              <a:t>Promotes cultural tourism</a:t>
            </a:r>
            <a:endParaRPr/>
          </a:p>
          <a:p>
            <a:pPr marL="285750" lvl="0" indent="-285750" algn="l" rtl="0">
              <a:spcBef>
                <a:spcPts val="1000"/>
              </a:spcBef>
              <a:spcAft>
                <a:spcPts val="0"/>
              </a:spcAft>
              <a:buSzPts val="2000"/>
              <a:buChar char="•"/>
            </a:pPr>
            <a:r>
              <a:rPr lang="en-US" sz="2000">
                <a:solidFill>
                  <a:srgbClr val="D6ECF9"/>
                </a:solidFill>
              </a:rPr>
              <a:t>Encourages historic preservation (NPS grants, etc.)</a:t>
            </a:r>
            <a:endParaRPr/>
          </a:p>
          <a:p>
            <a:pPr marL="285750" lvl="0" indent="-285750" algn="l" rtl="0">
              <a:spcBef>
                <a:spcPts val="1000"/>
              </a:spcBef>
              <a:spcAft>
                <a:spcPts val="0"/>
              </a:spcAft>
              <a:buSzPts val="2000"/>
              <a:buChar char="•"/>
            </a:pPr>
            <a:r>
              <a:rPr lang="en-US" sz="2000">
                <a:solidFill>
                  <a:srgbClr val="D6ECF9"/>
                </a:solidFill>
              </a:rPr>
              <a:t>Fosters a sense of pride and identity in communities</a:t>
            </a:r>
            <a:endParaRPr/>
          </a:p>
          <a:p>
            <a:pPr marL="285750" lvl="0" indent="-285750" algn="l" rtl="0">
              <a:spcBef>
                <a:spcPts val="1000"/>
              </a:spcBef>
              <a:spcAft>
                <a:spcPts val="0"/>
              </a:spcAft>
              <a:buSzPts val="2000"/>
              <a:buChar char="•"/>
            </a:pPr>
            <a:r>
              <a:rPr lang="en-US" sz="2000">
                <a:solidFill>
                  <a:srgbClr val="D6ECF9"/>
                </a:solidFill>
              </a:rPr>
              <a:t>Sparks pride as the first exclusive NHA in FL (St. Augustine has a bill for “Nation’s Oldest Port NHA” in committee)</a:t>
            </a:r>
            <a:endParaRPr sz="2000">
              <a:solidFill>
                <a:srgbClr val="D6ECF9"/>
              </a:solidFill>
            </a:endParaRPr>
          </a:p>
          <a:p>
            <a:pPr marL="285750" lvl="0" indent="-285750" algn="l" rtl="0">
              <a:spcBef>
                <a:spcPts val="1000"/>
              </a:spcBef>
              <a:spcAft>
                <a:spcPts val="0"/>
              </a:spcAft>
              <a:buSzPts val="2000"/>
              <a:buChar char="•"/>
            </a:pPr>
            <a:r>
              <a:rPr lang="en-US" sz="2000">
                <a:solidFill>
                  <a:srgbClr val="D6ECF9"/>
                </a:solidFill>
              </a:rPr>
              <a:t>Generates economic development, NHAs generate $12.9 billion/yr &amp; $1.2 billion in tax revenue </a:t>
            </a:r>
            <a:endParaRPr/>
          </a:p>
          <a:p>
            <a:pPr marL="285750" lvl="0" indent="-285750" algn="l" rtl="0">
              <a:spcBef>
                <a:spcPts val="1000"/>
              </a:spcBef>
              <a:spcAft>
                <a:spcPts val="0"/>
              </a:spcAft>
              <a:buSzPts val="2000"/>
              <a:buChar char="•"/>
            </a:pPr>
            <a:r>
              <a:rPr lang="en-US" sz="2000">
                <a:solidFill>
                  <a:srgbClr val="D6ECF9"/>
                </a:solidFill>
              </a:rPr>
              <a:t>Creates jobs &amp; supports 148,000 jobs</a:t>
            </a:r>
            <a:endParaRPr sz="2000">
              <a:solidFill>
                <a:srgbClr val="D6ECF9"/>
              </a:solidFill>
            </a:endParaRPr>
          </a:p>
          <a:p>
            <a:pPr marL="285750" lvl="0" indent="-285750" algn="l" rtl="0">
              <a:spcBef>
                <a:spcPts val="1000"/>
              </a:spcBef>
              <a:spcAft>
                <a:spcPts val="0"/>
              </a:spcAft>
              <a:buSzPts val="2000"/>
              <a:buChar char="•"/>
            </a:pPr>
            <a:r>
              <a:rPr lang="en-US" sz="2000">
                <a:solidFill>
                  <a:srgbClr val="D6ECF9"/>
                </a:solidFill>
              </a:rPr>
              <a:t>Receives recurring Federal funding</a:t>
            </a:r>
            <a:endParaRPr/>
          </a:p>
        </p:txBody>
      </p:sp>
      <p:sp>
        <p:nvSpPr>
          <p:cNvPr id="207" name="Google Shape;207;p8"/>
          <p:cNvSpPr txBox="1">
            <a:spLocks noGrp="1"/>
          </p:cNvSpPr>
          <p:nvPr>
            <p:ph type="sldNum" idx="12"/>
          </p:nvPr>
        </p:nvSpPr>
        <p:spPr>
          <a:xfrm>
            <a:off x="8488926" y="6463395"/>
            <a:ext cx="51263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000">
                <a:solidFill>
                  <a:srgbClr val="002060"/>
                </a:solidFill>
              </a:rPr>
              <a:t>8</a:t>
            </a:fld>
            <a:endParaRPr sz="100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6">
                                            <p:txEl>
                                              <p:pRg st="0" end="0"/>
                                            </p:txEl>
                                          </p:spTgt>
                                        </p:tgtEl>
                                        <p:attrNameLst>
                                          <p:attrName>style.visibility</p:attrName>
                                        </p:attrNameLst>
                                      </p:cBhvr>
                                      <p:to>
                                        <p:strVal val="visible"/>
                                      </p:to>
                                    </p:set>
                                    <p:anim calcmode="lin" valueType="num">
                                      <p:cBhvr additive="base">
                                        <p:cTn id="7" dur="500"/>
                                        <p:tgtEl>
                                          <p:spTgt spid="20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6">
                                            <p:txEl>
                                              <p:pRg st="1" end="1"/>
                                            </p:txEl>
                                          </p:spTgt>
                                        </p:tgtEl>
                                        <p:attrNameLst>
                                          <p:attrName>style.visibility</p:attrName>
                                        </p:attrNameLst>
                                      </p:cBhvr>
                                      <p:to>
                                        <p:strVal val="visible"/>
                                      </p:to>
                                    </p:set>
                                    <p:anim calcmode="lin" valueType="num">
                                      <p:cBhvr additive="base">
                                        <p:cTn id="12" dur="500"/>
                                        <p:tgtEl>
                                          <p:spTgt spid="20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6">
                                            <p:txEl>
                                              <p:pRg st="2" end="2"/>
                                            </p:txEl>
                                          </p:spTgt>
                                        </p:tgtEl>
                                        <p:attrNameLst>
                                          <p:attrName>style.visibility</p:attrName>
                                        </p:attrNameLst>
                                      </p:cBhvr>
                                      <p:to>
                                        <p:strVal val="visible"/>
                                      </p:to>
                                    </p:set>
                                    <p:anim calcmode="lin" valueType="num">
                                      <p:cBhvr additive="base">
                                        <p:cTn id="17" dur="500"/>
                                        <p:tgtEl>
                                          <p:spTgt spid="20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6">
                                            <p:txEl>
                                              <p:pRg st="3" end="3"/>
                                            </p:txEl>
                                          </p:spTgt>
                                        </p:tgtEl>
                                        <p:attrNameLst>
                                          <p:attrName>style.visibility</p:attrName>
                                        </p:attrNameLst>
                                      </p:cBhvr>
                                      <p:to>
                                        <p:strVal val="visible"/>
                                      </p:to>
                                    </p:set>
                                    <p:anim calcmode="lin" valueType="num">
                                      <p:cBhvr additive="base">
                                        <p:cTn id="22" dur="500"/>
                                        <p:tgtEl>
                                          <p:spTgt spid="20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06">
                                            <p:txEl>
                                              <p:pRg st="4" end="4"/>
                                            </p:txEl>
                                          </p:spTgt>
                                        </p:tgtEl>
                                        <p:attrNameLst>
                                          <p:attrName>style.visibility</p:attrName>
                                        </p:attrNameLst>
                                      </p:cBhvr>
                                      <p:to>
                                        <p:strVal val="visible"/>
                                      </p:to>
                                    </p:set>
                                    <p:anim calcmode="lin" valueType="num">
                                      <p:cBhvr additive="base">
                                        <p:cTn id="27" dur="500"/>
                                        <p:tgtEl>
                                          <p:spTgt spid="20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06">
                                            <p:txEl>
                                              <p:pRg st="5" end="5"/>
                                            </p:txEl>
                                          </p:spTgt>
                                        </p:tgtEl>
                                        <p:attrNameLst>
                                          <p:attrName>style.visibility</p:attrName>
                                        </p:attrNameLst>
                                      </p:cBhvr>
                                      <p:to>
                                        <p:strVal val="visible"/>
                                      </p:to>
                                    </p:set>
                                    <p:anim calcmode="lin" valueType="num">
                                      <p:cBhvr additive="base">
                                        <p:cTn id="32" dur="500"/>
                                        <p:tgtEl>
                                          <p:spTgt spid="20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6">
                                            <p:txEl>
                                              <p:pRg st="6" end="6"/>
                                            </p:txEl>
                                          </p:spTgt>
                                        </p:tgtEl>
                                        <p:attrNameLst>
                                          <p:attrName>style.visibility</p:attrName>
                                        </p:attrNameLst>
                                      </p:cBhvr>
                                      <p:to>
                                        <p:strVal val="visible"/>
                                      </p:to>
                                    </p:set>
                                    <p:anim calcmode="lin" valueType="num">
                                      <p:cBhvr additive="base">
                                        <p:cTn id="37" dur="500"/>
                                        <p:tgtEl>
                                          <p:spTgt spid="20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06">
                                            <p:txEl>
                                              <p:pRg st="7" end="7"/>
                                            </p:txEl>
                                          </p:spTgt>
                                        </p:tgtEl>
                                        <p:attrNameLst>
                                          <p:attrName>style.visibility</p:attrName>
                                        </p:attrNameLst>
                                      </p:cBhvr>
                                      <p:to>
                                        <p:strVal val="visible"/>
                                      </p:to>
                                    </p:set>
                                    <p:anim calcmode="lin" valueType="num">
                                      <p:cBhvr additive="base">
                                        <p:cTn id="42" dur="500"/>
                                        <p:tgtEl>
                                          <p:spTgt spid="206">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9"/>
          <p:cNvSpPr txBox="1">
            <a:spLocks noGrp="1"/>
          </p:cNvSpPr>
          <p:nvPr>
            <p:ph type="title"/>
          </p:nvPr>
        </p:nvSpPr>
        <p:spPr>
          <a:xfrm>
            <a:off x="-35844" y="-48682"/>
            <a:ext cx="9144000" cy="783771"/>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D6ECF9"/>
              </a:buClr>
              <a:buSzPts val="3200"/>
              <a:buFont typeface="Arial"/>
              <a:buNone/>
            </a:pPr>
            <a:r>
              <a:rPr lang="en-US" sz="3200" b="1">
                <a:solidFill>
                  <a:srgbClr val="D6ECF9"/>
                </a:solidFill>
              </a:rPr>
              <a:t>PROCESS</a:t>
            </a:r>
            <a:endParaRPr sz="3200" b="1">
              <a:solidFill>
                <a:srgbClr val="D6ECF9"/>
              </a:solidFill>
            </a:endParaRPr>
          </a:p>
        </p:txBody>
      </p:sp>
      <p:sp>
        <p:nvSpPr>
          <p:cNvPr id="213" name="Google Shape;213;p9"/>
          <p:cNvSpPr txBox="1">
            <a:spLocks noGrp="1"/>
          </p:cNvSpPr>
          <p:nvPr>
            <p:ph type="body" idx="1"/>
          </p:nvPr>
        </p:nvSpPr>
        <p:spPr>
          <a:xfrm>
            <a:off x="223976" y="706808"/>
            <a:ext cx="7313295" cy="4428307"/>
          </a:xfrm>
          <a:prstGeom prst="rect">
            <a:avLst/>
          </a:prstGeom>
          <a:noFill/>
          <a:ln w="9525" cap="flat" cmpd="sng">
            <a:solidFill>
              <a:srgbClr val="89C6ED"/>
            </a:solidFill>
            <a:prstDash val="solid"/>
            <a:round/>
            <a:headEnd type="none" w="sm" len="sm"/>
            <a:tailEnd type="none" w="sm" len="sm"/>
          </a:ln>
        </p:spPr>
        <p:txBody>
          <a:bodyPr spcFirstLastPara="1" wrap="square" lIns="91425" tIns="45700" rIns="91425" bIns="45700" anchor="ctr" anchorCtr="0">
            <a:noAutofit/>
          </a:bodyPr>
          <a:lstStyle/>
          <a:p>
            <a:pPr marL="285750" lvl="0" indent="-285750" algn="l" rtl="0">
              <a:spcBef>
                <a:spcPts val="0"/>
              </a:spcBef>
              <a:spcAft>
                <a:spcPts val="0"/>
              </a:spcAft>
              <a:buSzPts val="2000"/>
              <a:buChar char="•"/>
            </a:pPr>
            <a:r>
              <a:rPr lang="en-US" sz="2000" b="1">
                <a:solidFill>
                  <a:srgbClr val="BEDBF3"/>
                </a:solidFill>
              </a:rPr>
              <a:t>Feasibility Study: </a:t>
            </a:r>
            <a:endParaRPr/>
          </a:p>
          <a:p>
            <a:pPr marL="914400" lvl="1" indent="-457200" algn="l" rtl="0">
              <a:spcBef>
                <a:spcPts val="1000"/>
              </a:spcBef>
              <a:spcAft>
                <a:spcPts val="0"/>
              </a:spcAft>
              <a:buSzPts val="1800"/>
              <a:buFont typeface="Arial"/>
              <a:buAutoNum type="arabicPeriod"/>
            </a:pPr>
            <a:r>
              <a:rPr lang="en-US" sz="1800">
                <a:solidFill>
                  <a:srgbClr val="BEDBF3"/>
                </a:solidFill>
              </a:rPr>
              <a:t>Assessment of natural, historic, or cultural resources</a:t>
            </a:r>
            <a:endParaRPr/>
          </a:p>
          <a:p>
            <a:pPr marL="914400" lvl="1" indent="-457200" algn="l" rtl="0">
              <a:spcBef>
                <a:spcPts val="1000"/>
              </a:spcBef>
              <a:spcAft>
                <a:spcPts val="0"/>
              </a:spcAft>
              <a:buSzPts val="1800"/>
              <a:buFont typeface="Arial"/>
              <a:buAutoNum type="arabicPeriod"/>
            </a:pPr>
            <a:r>
              <a:rPr lang="en-US" sz="1800">
                <a:solidFill>
                  <a:srgbClr val="BEDBF3"/>
                </a:solidFill>
              </a:rPr>
              <a:t>Assessment of traditions, customs, folklife and beliefs</a:t>
            </a:r>
            <a:endParaRPr/>
          </a:p>
          <a:p>
            <a:pPr marL="914400" lvl="1" indent="-457200" algn="l" rtl="0">
              <a:spcBef>
                <a:spcPts val="1000"/>
              </a:spcBef>
              <a:spcAft>
                <a:spcPts val="0"/>
              </a:spcAft>
              <a:buSzPts val="1800"/>
              <a:buFont typeface="Arial"/>
              <a:buAutoNum type="arabicPeriod"/>
            </a:pPr>
            <a:r>
              <a:rPr lang="en-US" sz="1800">
                <a:solidFill>
                  <a:srgbClr val="BEDBF3"/>
                </a:solidFill>
              </a:rPr>
              <a:t>Evaluating resources conservation opportunities</a:t>
            </a:r>
            <a:endParaRPr/>
          </a:p>
          <a:p>
            <a:pPr marL="914400" lvl="1" indent="-457200" algn="l" rtl="0">
              <a:spcBef>
                <a:spcPts val="1000"/>
              </a:spcBef>
              <a:spcAft>
                <a:spcPts val="0"/>
              </a:spcAft>
              <a:buSzPts val="1800"/>
              <a:buFont typeface="Arial"/>
              <a:buAutoNum type="arabicPeriod"/>
            </a:pPr>
            <a:r>
              <a:rPr lang="en-US" sz="1800">
                <a:solidFill>
                  <a:srgbClr val="BEDBF3"/>
                </a:solidFill>
              </a:rPr>
              <a:t>Develop theme &amp; story </a:t>
            </a:r>
            <a:endParaRPr/>
          </a:p>
          <a:p>
            <a:pPr marL="914400" lvl="1" indent="-457200" algn="l" rtl="0">
              <a:spcBef>
                <a:spcPts val="1000"/>
              </a:spcBef>
              <a:spcAft>
                <a:spcPts val="0"/>
              </a:spcAft>
              <a:buSzPts val="1800"/>
              <a:buFont typeface="Arial"/>
              <a:buAutoNum type="arabicPeriod"/>
            </a:pPr>
            <a:r>
              <a:rPr lang="en-US" sz="1800">
                <a:solidFill>
                  <a:srgbClr val="BEDBF3"/>
                </a:solidFill>
              </a:rPr>
              <a:t>Define the boundaries</a:t>
            </a:r>
            <a:endParaRPr/>
          </a:p>
          <a:p>
            <a:pPr marL="914400" lvl="1" indent="-457200" algn="l" rtl="0">
              <a:spcBef>
                <a:spcPts val="1000"/>
              </a:spcBef>
              <a:spcAft>
                <a:spcPts val="0"/>
              </a:spcAft>
              <a:buSzPts val="1800"/>
              <a:buFont typeface="Arial"/>
              <a:buAutoNum type="arabicPeriod"/>
            </a:pPr>
            <a:r>
              <a:rPr lang="en-US" sz="1800">
                <a:solidFill>
                  <a:srgbClr val="BEDBF3"/>
                </a:solidFill>
              </a:rPr>
              <a:t>Get stakeholders involved</a:t>
            </a:r>
            <a:endParaRPr/>
          </a:p>
          <a:p>
            <a:pPr marL="914400" lvl="1" indent="-457200" algn="l" rtl="0">
              <a:spcBef>
                <a:spcPts val="1000"/>
              </a:spcBef>
              <a:spcAft>
                <a:spcPts val="0"/>
              </a:spcAft>
              <a:buSzPts val="1800"/>
              <a:buFont typeface="Arial"/>
              <a:buAutoNum type="arabicPeriod"/>
            </a:pPr>
            <a:r>
              <a:rPr lang="en-US" sz="1800">
                <a:solidFill>
                  <a:srgbClr val="BEDBF3"/>
                </a:solidFill>
              </a:rPr>
              <a:t>Conduct environmental assessment</a:t>
            </a:r>
            <a:endParaRPr/>
          </a:p>
          <a:p>
            <a:pPr marL="914400" lvl="1" indent="-457200" algn="l" rtl="0">
              <a:spcBef>
                <a:spcPts val="1000"/>
              </a:spcBef>
              <a:spcAft>
                <a:spcPts val="0"/>
              </a:spcAft>
              <a:buSzPts val="1800"/>
              <a:buFont typeface="Arial"/>
              <a:buAutoNum type="arabicPeriod"/>
            </a:pPr>
            <a:r>
              <a:rPr lang="en-US" sz="1800">
                <a:solidFill>
                  <a:srgbClr val="BEDBF3"/>
                </a:solidFill>
              </a:rPr>
              <a:t>Determine economic impact</a:t>
            </a:r>
            <a:endParaRPr/>
          </a:p>
          <a:p>
            <a:pPr marL="914400" lvl="1" indent="-457200" algn="l" rtl="0">
              <a:spcBef>
                <a:spcPts val="1000"/>
              </a:spcBef>
              <a:spcAft>
                <a:spcPts val="0"/>
              </a:spcAft>
              <a:buSzPts val="1800"/>
              <a:buFont typeface="Arial"/>
              <a:buAutoNum type="arabicPeriod"/>
            </a:pPr>
            <a:r>
              <a:rPr lang="en-US" sz="1800">
                <a:solidFill>
                  <a:srgbClr val="BEDBF3"/>
                </a:solidFill>
              </a:rPr>
              <a:t>Consider education &amp; recreational aspects</a:t>
            </a:r>
            <a:endParaRPr/>
          </a:p>
          <a:p>
            <a:pPr marL="914400" lvl="1" indent="-457200" algn="l" rtl="0">
              <a:spcBef>
                <a:spcPts val="1000"/>
              </a:spcBef>
              <a:spcAft>
                <a:spcPts val="0"/>
              </a:spcAft>
              <a:buSzPts val="1800"/>
              <a:buFont typeface="Arial"/>
              <a:buAutoNum type="arabicPeriod"/>
            </a:pPr>
            <a:r>
              <a:rPr lang="en-US" sz="1800">
                <a:solidFill>
                  <a:srgbClr val="BEDBF3"/>
                </a:solidFill>
              </a:rPr>
              <a:t>Create management plan</a:t>
            </a:r>
            <a:endParaRPr/>
          </a:p>
        </p:txBody>
      </p:sp>
      <p:sp>
        <p:nvSpPr>
          <p:cNvPr id="214" name="Google Shape;214;p9"/>
          <p:cNvSpPr/>
          <p:nvPr/>
        </p:nvSpPr>
        <p:spPr>
          <a:xfrm>
            <a:off x="1460087" y="5262540"/>
            <a:ext cx="5946554" cy="369332"/>
          </a:xfrm>
          <a:prstGeom prst="rect">
            <a:avLst/>
          </a:prstGeom>
          <a:noFill/>
          <a:ln w="9525" cap="flat" cmpd="sng">
            <a:solidFill>
              <a:srgbClr val="BEDBF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BEDBF3"/>
                </a:solidFill>
                <a:latin typeface="Arial"/>
                <a:ea typeface="Arial"/>
                <a:cs typeface="Arial"/>
                <a:sym typeface="Arial"/>
              </a:rPr>
              <a:t>Submission to NPS =&gt; Congress</a:t>
            </a:r>
            <a:endParaRPr/>
          </a:p>
        </p:txBody>
      </p:sp>
      <p:sp>
        <p:nvSpPr>
          <p:cNvPr id="215" name="Google Shape;215;p9"/>
          <p:cNvSpPr/>
          <p:nvPr/>
        </p:nvSpPr>
        <p:spPr>
          <a:xfrm>
            <a:off x="4039285" y="6344609"/>
            <a:ext cx="4752023" cy="369332"/>
          </a:xfrm>
          <a:prstGeom prst="rect">
            <a:avLst/>
          </a:prstGeom>
          <a:noFill/>
          <a:ln w="9525" cap="flat" cmpd="sng">
            <a:solidFill>
              <a:srgbClr val="BEDBF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BEDBF3"/>
                </a:solidFill>
                <a:latin typeface="Arial"/>
                <a:ea typeface="Arial"/>
                <a:cs typeface="Arial"/>
                <a:sym typeface="Arial"/>
              </a:rPr>
              <a:t>Coordinating the Area</a:t>
            </a:r>
            <a:endParaRPr/>
          </a:p>
        </p:txBody>
      </p:sp>
      <p:sp>
        <p:nvSpPr>
          <p:cNvPr id="216" name="Google Shape;216;p9"/>
          <p:cNvSpPr/>
          <p:nvPr/>
        </p:nvSpPr>
        <p:spPr>
          <a:xfrm>
            <a:off x="2784376" y="5805829"/>
            <a:ext cx="5170907" cy="369332"/>
          </a:xfrm>
          <a:prstGeom prst="rect">
            <a:avLst/>
          </a:prstGeom>
          <a:noFill/>
          <a:ln w="9525" cap="flat" cmpd="sng">
            <a:solidFill>
              <a:srgbClr val="BEDBF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BEDBF3"/>
                </a:solidFill>
                <a:latin typeface="Arial"/>
                <a:ea typeface="Arial"/>
                <a:cs typeface="Arial"/>
                <a:sym typeface="Arial"/>
              </a:rPr>
              <a:t>Management Plan: Mission &amp; Vision |Up to 3 years</a:t>
            </a:r>
            <a:endParaRPr sz="1800">
              <a:solidFill>
                <a:srgbClr val="BEDBF3"/>
              </a:solidFill>
              <a:latin typeface="Arial"/>
              <a:ea typeface="Arial"/>
              <a:cs typeface="Arial"/>
              <a:sym typeface="Arial"/>
            </a:endParaRPr>
          </a:p>
        </p:txBody>
      </p:sp>
      <p:sp>
        <p:nvSpPr>
          <p:cNvPr id="217" name="Google Shape;217;p9"/>
          <p:cNvSpPr/>
          <p:nvPr/>
        </p:nvSpPr>
        <p:spPr>
          <a:xfrm rot="10800000" flipH="1">
            <a:off x="315413" y="5315681"/>
            <a:ext cx="1043125" cy="263049"/>
          </a:xfrm>
          <a:prstGeom prst="bentArrow">
            <a:avLst>
              <a:gd name="adj1" fmla="val 25000"/>
              <a:gd name="adj2" fmla="val 50000"/>
              <a:gd name="adj3" fmla="val 50000"/>
              <a:gd name="adj4" fmla="val 43750"/>
            </a:avLst>
          </a:prstGeom>
          <a:gradFill>
            <a:gsLst>
              <a:gs pos="0">
                <a:srgbClr val="BAD6F1"/>
              </a:gs>
              <a:gs pos="100000">
                <a:srgbClr val="7FB7E8">
                  <a:alpha val="73725"/>
                </a:srgbClr>
              </a:gs>
            </a:gsLst>
            <a:lin ang="5400000" scaled="0"/>
          </a:gradFill>
          <a:ln w="9525"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8" name="Google Shape;218;p9"/>
          <p:cNvSpPr/>
          <p:nvPr/>
        </p:nvSpPr>
        <p:spPr>
          <a:xfrm rot="10800000" flipH="1">
            <a:off x="1633345" y="5872033"/>
            <a:ext cx="1043125" cy="263049"/>
          </a:xfrm>
          <a:prstGeom prst="bentArrow">
            <a:avLst>
              <a:gd name="adj1" fmla="val 25000"/>
              <a:gd name="adj2" fmla="val 50000"/>
              <a:gd name="adj3" fmla="val 50000"/>
              <a:gd name="adj4" fmla="val 43750"/>
            </a:avLst>
          </a:prstGeom>
          <a:gradFill>
            <a:gsLst>
              <a:gs pos="0">
                <a:srgbClr val="BAD6F1"/>
              </a:gs>
              <a:gs pos="100000">
                <a:srgbClr val="7FB7E8">
                  <a:alpha val="73725"/>
                </a:srgbClr>
              </a:gs>
            </a:gsLst>
            <a:lin ang="5400000" scaled="0"/>
          </a:gradFill>
          <a:ln w="9525"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9" name="Google Shape;219;p9"/>
          <p:cNvSpPr/>
          <p:nvPr/>
        </p:nvSpPr>
        <p:spPr>
          <a:xfrm rot="10800000" flipH="1">
            <a:off x="2930766" y="6430011"/>
            <a:ext cx="1043125" cy="263049"/>
          </a:xfrm>
          <a:prstGeom prst="bentArrow">
            <a:avLst>
              <a:gd name="adj1" fmla="val 25000"/>
              <a:gd name="adj2" fmla="val 50000"/>
              <a:gd name="adj3" fmla="val 50000"/>
              <a:gd name="adj4" fmla="val 43750"/>
            </a:avLst>
          </a:prstGeom>
          <a:gradFill>
            <a:gsLst>
              <a:gs pos="0">
                <a:srgbClr val="BAD6F1"/>
              </a:gs>
              <a:gs pos="100000">
                <a:srgbClr val="7FB7E8">
                  <a:alpha val="73725"/>
                </a:srgbClr>
              </a:gs>
            </a:gsLst>
            <a:lin ang="5400000" scaled="0"/>
          </a:gradFill>
          <a:ln w="9525"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
                                            <p:txEl>
                                              <p:pRg st="0" end="0"/>
                                            </p:txEl>
                                          </p:spTgt>
                                        </p:tgtEl>
                                        <p:attrNameLst>
                                          <p:attrName>style.visibility</p:attrName>
                                        </p:attrNameLst>
                                      </p:cBhvr>
                                      <p:to>
                                        <p:strVal val="visible"/>
                                      </p:to>
                                    </p:set>
                                    <p:anim calcmode="lin" valueType="num">
                                      <p:cBhvr additive="base">
                                        <p:cTn id="7" dur="500"/>
                                        <p:tgtEl>
                                          <p:spTgt spid="2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3">
                                            <p:txEl>
                                              <p:pRg st="1" end="1"/>
                                            </p:txEl>
                                          </p:spTgt>
                                        </p:tgtEl>
                                        <p:attrNameLst>
                                          <p:attrName>style.visibility</p:attrName>
                                        </p:attrNameLst>
                                      </p:cBhvr>
                                      <p:to>
                                        <p:strVal val="visible"/>
                                      </p:to>
                                    </p:set>
                                    <p:anim calcmode="lin" valueType="num">
                                      <p:cBhvr additive="base">
                                        <p:cTn id="12" dur="500"/>
                                        <p:tgtEl>
                                          <p:spTgt spid="2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13">
                                            <p:txEl>
                                              <p:pRg st="2" end="2"/>
                                            </p:txEl>
                                          </p:spTgt>
                                        </p:tgtEl>
                                        <p:attrNameLst>
                                          <p:attrName>style.visibility</p:attrName>
                                        </p:attrNameLst>
                                      </p:cBhvr>
                                      <p:to>
                                        <p:strVal val="visible"/>
                                      </p:to>
                                    </p:set>
                                    <p:anim calcmode="lin" valueType="num">
                                      <p:cBhvr additive="base">
                                        <p:cTn id="17" dur="500"/>
                                        <p:tgtEl>
                                          <p:spTgt spid="2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13">
                                            <p:txEl>
                                              <p:pRg st="3" end="3"/>
                                            </p:txEl>
                                          </p:spTgt>
                                        </p:tgtEl>
                                        <p:attrNameLst>
                                          <p:attrName>style.visibility</p:attrName>
                                        </p:attrNameLst>
                                      </p:cBhvr>
                                      <p:to>
                                        <p:strVal val="visible"/>
                                      </p:to>
                                    </p:set>
                                    <p:anim calcmode="lin" valueType="num">
                                      <p:cBhvr additive="base">
                                        <p:cTn id="22" dur="500"/>
                                        <p:tgtEl>
                                          <p:spTgt spid="2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13">
                                            <p:txEl>
                                              <p:pRg st="4" end="4"/>
                                            </p:txEl>
                                          </p:spTgt>
                                        </p:tgtEl>
                                        <p:attrNameLst>
                                          <p:attrName>style.visibility</p:attrName>
                                        </p:attrNameLst>
                                      </p:cBhvr>
                                      <p:to>
                                        <p:strVal val="visible"/>
                                      </p:to>
                                    </p:set>
                                    <p:anim calcmode="lin" valueType="num">
                                      <p:cBhvr additive="base">
                                        <p:cTn id="27" dur="500"/>
                                        <p:tgtEl>
                                          <p:spTgt spid="2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13">
                                            <p:txEl>
                                              <p:pRg st="5" end="5"/>
                                            </p:txEl>
                                          </p:spTgt>
                                        </p:tgtEl>
                                        <p:attrNameLst>
                                          <p:attrName>style.visibility</p:attrName>
                                        </p:attrNameLst>
                                      </p:cBhvr>
                                      <p:to>
                                        <p:strVal val="visible"/>
                                      </p:to>
                                    </p:set>
                                    <p:anim calcmode="lin" valueType="num">
                                      <p:cBhvr additive="base">
                                        <p:cTn id="32" dur="500"/>
                                        <p:tgtEl>
                                          <p:spTgt spid="21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13">
                                            <p:txEl>
                                              <p:pRg st="6" end="6"/>
                                            </p:txEl>
                                          </p:spTgt>
                                        </p:tgtEl>
                                        <p:attrNameLst>
                                          <p:attrName>style.visibility</p:attrName>
                                        </p:attrNameLst>
                                      </p:cBhvr>
                                      <p:to>
                                        <p:strVal val="visible"/>
                                      </p:to>
                                    </p:set>
                                    <p:anim calcmode="lin" valueType="num">
                                      <p:cBhvr additive="base">
                                        <p:cTn id="37" dur="500"/>
                                        <p:tgtEl>
                                          <p:spTgt spid="21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13">
                                            <p:txEl>
                                              <p:pRg st="7" end="7"/>
                                            </p:txEl>
                                          </p:spTgt>
                                        </p:tgtEl>
                                        <p:attrNameLst>
                                          <p:attrName>style.visibility</p:attrName>
                                        </p:attrNameLst>
                                      </p:cBhvr>
                                      <p:to>
                                        <p:strVal val="visible"/>
                                      </p:to>
                                    </p:set>
                                    <p:anim calcmode="lin" valueType="num">
                                      <p:cBhvr additive="base">
                                        <p:cTn id="42" dur="500"/>
                                        <p:tgtEl>
                                          <p:spTgt spid="21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13">
                                            <p:txEl>
                                              <p:pRg st="8" end="8"/>
                                            </p:txEl>
                                          </p:spTgt>
                                        </p:tgtEl>
                                        <p:attrNameLst>
                                          <p:attrName>style.visibility</p:attrName>
                                        </p:attrNameLst>
                                      </p:cBhvr>
                                      <p:to>
                                        <p:strVal val="visible"/>
                                      </p:to>
                                    </p:set>
                                    <p:anim calcmode="lin" valueType="num">
                                      <p:cBhvr additive="base">
                                        <p:cTn id="47" dur="500"/>
                                        <p:tgtEl>
                                          <p:spTgt spid="21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13">
                                            <p:txEl>
                                              <p:pRg st="9" end="9"/>
                                            </p:txEl>
                                          </p:spTgt>
                                        </p:tgtEl>
                                        <p:attrNameLst>
                                          <p:attrName>style.visibility</p:attrName>
                                        </p:attrNameLst>
                                      </p:cBhvr>
                                      <p:to>
                                        <p:strVal val="visible"/>
                                      </p:to>
                                    </p:set>
                                    <p:anim calcmode="lin" valueType="num">
                                      <p:cBhvr additive="base">
                                        <p:cTn id="52" dur="500"/>
                                        <p:tgtEl>
                                          <p:spTgt spid="21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13">
                                            <p:txEl>
                                              <p:pRg st="10" end="10"/>
                                            </p:txEl>
                                          </p:spTgt>
                                        </p:tgtEl>
                                        <p:attrNameLst>
                                          <p:attrName>style.visibility</p:attrName>
                                        </p:attrNameLst>
                                      </p:cBhvr>
                                      <p:to>
                                        <p:strVal val="visible"/>
                                      </p:to>
                                    </p:set>
                                    <p:anim calcmode="lin" valueType="num">
                                      <p:cBhvr additive="base">
                                        <p:cTn id="57" dur="500"/>
                                        <p:tgtEl>
                                          <p:spTgt spid="21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17"/>
                                        </p:tgtEl>
                                        <p:attrNameLst>
                                          <p:attrName>style.visibility</p:attrName>
                                        </p:attrNameLst>
                                      </p:cBhvr>
                                      <p:to>
                                        <p:strVal val="visible"/>
                                      </p:to>
                                    </p:set>
                                    <p:animEffect transition="in" filter="fade">
                                      <p:cBhvr>
                                        <p:cTn id="62" dur="500"/>
                                        <p:tgtEl>
                                          <p:spTgt spid="217"/>
                                        </p:tgtEl>
                                      </p:cBhvr>
                                    </p:animEffect>
                                  </p:childTnLst>
                                </p:cTn>
                              </p:par>
                              <p:par>
                                <p:cTn id="63" presetID="10" presetClass="entr" presetSubtype="0" fill="hold" nodeType="withEffect">
                                  <p:stCondLst>
                                    <p:cond delay="0"/>
                                  </p:stCondLst>
                                  <p:childTnLst>
                                    <p:set>
                                      <p:cBhvr>
                                        <p:cTn id="64" dur="1" fill="hold">
                                          <p:stCondLst>
                                            <p:cond delay="0"/>
                                          </p:stCondLst>
                                        </p:cTn>
                                        <p:tgtEl>
                                          <p:spTgt spid="214"/>
                                        </p:tgtEl>
                                        <p:attrNameLst>
                                          <p:attrName>style.visibility</p:attrName>
                                        </p:attrNameLst>
                                      </p:cBhvr>
                                      <p:to>
                                        <p:strVal val="visible"/>
                                      </p:to>
                                    </p:set>
                                    <p:animEffect transition="in" filter="fade">
                                      <p:cBhvr>
                                        <p:cTn id="65" dur="500"/>
                                        <p:tgtEl>
                                          <p:spTgt spid="21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16"/>
                                        </p:tgtEl>
                                        <p:attrNameLst>
                                          <p:attrName>style.visibility</p:attrName>
                                        </p:attrNameLst>
                                      </p:cBhvr>
                                      <p:to>
                                        <p:strVal val="visible"/>
                                      </p:to>
                                    </p:set>
                                    <p:animEffect transition="in" filter="fade">
                                      <p:cBhvr>
                                        <p:cTn id="70" dur="500"/>
                                        <p:tgtEl>
                                          <p:spTgt spid="216"/>
                                        </p:tgtEl>
                                      </p:cBhvr>
                                    </p:animEffect>
                                  </p:childTnLst>
                                </p:cTn>
                              </p:par>
                              <p:par>
                                <p:cTn id="71" presetID="10" presetClass="entr" presetSubtype="0" fill="hold" nodeType="withEffect">
                                  <p:stCondLst>
                                    <p:cond delay="0"/>
                                  </p:stCondLst>
                                  <p:childTnLst>
                                    <p:set>
                                      <p:cBhvr>
                                        <p:cTn id="72" dur="1" fill="hold">
                                          <p:stCondLst>
                                            <p:cond delay="0"/>
                                          </p:stCondLst>
                                        </p:cTn>
                                        <p:tgtEl>
                                          <p:spTgt spid="218"/>
                                        </p:tgtEl>
                                        <p:attrNameLst>
                                          <p:attrName>style.visibility</p:attrName>
                                        </p:attrNameLst>
                                      </p:cBhvr>
                                      <p:to>
                                        <p:strVal val="visible"/>
                                      </p:to>
                                    </p:set>
                                    <p:animEffect transition="in" filter="fade">
                                      <p:cBhvr>
                                        <p:cTn id="73" dur="500"/>
                                        <p:tgtEl>
                                          <p:spTgt spid="21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15"/>
                                        </p:tgtEl>
                                        <p:attrNameLst>
                                          <p:attrName>style.visibility</p:attrName>
                                        </p:attrNameLst>
                                      </p:cBhvr>
                                      <p:to>
                                        <p:strVal val="visible"/>
                                      </p:to>
                                    </p:set>
                                    <p:animEffect transition="in" filter="fade">
                                      <p:cBhvr>
                                        <p:cTn id="78" dur="500"/>
                                        <p:tgtEl>
                                          <p:spTgt spid="215"/>
                                        </p:tgtEl>
                                      </p:cBhvr>
                                    </p:animEffect>
                                  </p:childTnLst>
                                </p:cTn>
                              </p:par>
                              <p:par>
                                <p:cTn id="79" presetID="10" presetClass="entr" presetSubtype="0" fill="hold" nodeType="withEffect">
                                  <p:stCondLst>
                                    <p:cond delay="0"/>
                                  </p:stCondLst>
                                  <p:childTnLst>
                                    <p:set>
                                      <p:cBhvr>
                                        <p:cTn id="80" dur="1" fill="hold">
                                          <p:stCondLst>
                                            <p:cond delay="0"/>
                                          </p:stCondLst>
                                        </p:cTn>
                                        <p:tgtEl>
                                          <p:spTgt spid="219"/>
                                        </p:tgtEl>
                                        <p:attrNameLst>
                                          <p:attrName>style.visibility</p:attrName>
                                        </p:attrNameLst>
                                      </p:cBhvr>
                                      <p:to>
                                        <p:strVal val="visible"/>
                                      </p:to>
                                    </p:set>
                                    <p:animEffect transition="in" filter="fade">
                                      <p:cBhvr>
                                        <p:cTn id="81" dur="5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elestial">
  <a:themeElements>
    <a:clrScheme name="Celestial">
      <a:dk1>
        <a:srgbClr val="000000"/>
      </a:dk1>
      <a:lt1>
        <a:srgbClr val="FFFFFF"/>
      </a:lt1>
      <a:dk2>
        <a:srgbClr val="16476F"/>
      </a:dk2>
      <a:lt2>
        <a:srgbClr val="EBEBEB"/>
      </a:lt2>
      <a:accent1>
        <a:srgbClr val="E5B458"/>
      </a:accent1>
      <a:accent2>
        <a:srgbClr val="F77754"/>
      </a:accent2>
      <a:accent3>
        <a:srgbClr val="D8507E"/>
      </a:accent3>
      <a:accent4>
        <a:srgbClr val="BC70EE"/>
      </a:accent4>
      <a:accent5>
        <a:srgbClr val="3CA2E2"/>
      </a:accent5>
      <a:accent6>
        <a:srgbClr val="91BF77"/>
      </a:accent6>
      <a:hlink>
        <a:srgbClr val="71DDAB"/>
      </a:hlink>
      <a:folHlink>
        <a:srgbClr val="A6E4C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TotalTime>
  <Words>932</Words>
  <Application>Microsoft Macintosh PowerPoint</Application>
  <PresentationFormat>On-screen Show (4:3)</PresentationFormat>
  <Paragraphs>117</Paragraphs>
  <Slides>28</Slides>
  <Notes>28</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Noto Sans Symbols</vt:lpstr>
      <vt:lpstr>Celestial</vt:lpstr>
      <vt:lpstr>CONNECTING RIVERS, SEA &amp; LAND  FLORIDA PANHANDLE MARITIME  NATIONAL HERITAGE AREA </vt:lpstr>
      <vt:lpstr>PowerPoint Presentation</vt:lpstr>
      <vt:lpstr>PowerPoint Presentation</vt:lpstr>
      <vt:lpstr>"THE MARITIME LANDSCAPE OF THE FLORIDA PANHANDLE—ITS RIVERS, COASTS, BAYS, AND SOUNDS—HELPED DEVELOP THE UNITED STATES’ NATIONAL DEFENSE, INDUSTRY, ECONOMY, TOURISM, AND INNOVATION INTO WHAT IT IS TODAY." </vt:lpstr>
      <vt:lpstr>HOW TO MAKE OUR AREA KNOWN NATIONALLY?  HOW TO PROMOTE HERITAGE PRESERVATION?  HOW TO GET DIFFERENT STAKEHOLDERS INVOLVED?  HOW TO ATTRACT MORE DIVERSE TOURISTS?  HOW TO BENEFIT FROM OUR CULTURAL AND NATURAL RESOURCES IN A SUSTAINABLE WAY?   </vt:lpstr>
      <vt:lpstr>NATIONAL HERITAGE AREA</vt:lpstr>
      <vt:lpstr>PowerPoint Presentation</vt:lpstr>
      <vt:lpstr>BENEFITS FOR FLORIDA PANHANDLE AREA</vt:lpstr>
      <vt:lpstr>PROCESS</vt:lpstr>
      <vt:lpstr>RECENT GEOLOGIC EVENTS HAVE SHAPED THE LANDSCAPE</vt:lpstr>
      <vt:lpstr>WATERSHEDS DO NOT RECOGNIZE STATE, COUNTY OR CITY BOUNDARIES</vt:lpstr>
      <vt:lpstr>THE PANHANDLE OF FLORIDA IS RECOGNIZED AS ONE OF THE FEW BIOLOGICAL HOTSPOTS IN THE NATION </vt:lpstr>
      <vt:lpstr>ENVIRONMENTAL ASSETS </vt:lpstr>
      <vt:lpstr>UNIQUE NATURAL RESOURCES</vt:lpstr>
      <vt:lpstr>THIS LANDSCAPE: SHAPED BY WATER </vt:lpstr>
      <vt:lpstr> IMPORTANT STORY TO TELL</vt:lpstr>
      <vt:lpstr>PowerPoint Presentation</vt:lpstr>
      <vt:lpstr>PowerPoint Presentation</vt:lpstr>
      <vt:lpstr>INNOVATION (HISTORIC)</vt:lpstr>
      <vt:lpstr>MILITARY AND NATIONAL DEFENSE (HISTORIC)</vt:lpstr>
      <vt:lpstr>INDUSTRY</vt:lpstr>
      <vt:lpstr>HUMAN RESILIENCE (PREHISTORIC/HISTORIC)</vt:lpstr>
      <vt:lpstr>MARITIME HERITAGE CONNECTS OUR PAST TO OUR PRESENT</vt:lpstr>
      <vt:lpstr>POTENTIAL BOUNDARY</vt:lpstr>
      <vt:lpstr>NOT POSSIBLE WITHOUT AN INTERDISCIPLINARY APPROACH AND COLLABORATIVE STRATEGY</vt:lpstr>
      <vt:lpstr>PowerPoint Presentation</vt:lpstr>
      <vt:lpstr>WWW.NORTHWESTFLORIDAMLAP.ORG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CONNECTING RIVERS, SEA &amp; LAND  FLORIDA PANHANDLE MARITIME  NATIONAL HERITAGE AREA </dc:title>
  <dc:creator>Sorna Khakzad</dc:creator>
  <cp:lastModifiedBy>Wes Siler</cp:lastModifiedBy>
  <cp:revision>10</cp:revision>
  <dcterms:created xsi:type="dcterms:W3CDTF">2018-01-12T14:55:11Z</dcterms:created>
  <dcterms:modified xsi:type="dcterms:W3CDTF">2021-12-26T18:21:07Z</dcterms:modified>
</cp:coreProperties>
</file>